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F48B-5BC9-425D-9908-61053C849FA2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5A62B-179C-4408-8796-E4C0A481FB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95520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F48B-5BC9-425D-9908-61053C849FA2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5A62B-179C-4408-8796-E4C0A481FB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1230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F48B-5BC9-425D-9908-61053C849FA2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5A62B-179C-4408-8796-E4C0A481FB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1215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F48B-5BC9-425D-9908-61053C849FA2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5A62B-179C-4408-8796-E4C0A481FB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7552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F48B-5BC9-425D-9908-61053C849FA2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5A62B-179C-4408-8796-E4C0A481FB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733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F48B-5BC9-425D-9908-61053C849FA2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5A62B-179C-4408-8796-E4C0A481FB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3961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F48B-5BC9-425D-9908-61053C849FA2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5A62B-179C-4408-8796-E4C0A481FB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160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F48B-5BC9-425D-9908-61053C849FA2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5A62B-179C-4408-8796-E4C0A481FB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1620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F48B-5BC9-425D-9908-61053C849FA2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5A62B-179C-4408-8796-E4C0A481FB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0239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F48B-5BC9-425D-9908-61053C849FA2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5A62B-179C-4408-8796-E4C0A481FB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4885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F48B-5BC9-425D-9908-61053C849FA2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5A62B-179C-4408-8796-E4C0A481FB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0108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AF48B-5BC9-425D-9908-61053C849FA2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5A62B-179C-4408-8796-E4C0A481FB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496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91394" y="2123104"/>
            <a:ext cx="8135816" cy="1246180"/>
          </a:xfrm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Развивающие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пособие 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нижка-малышка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«Веселая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сенсорика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71470" y="5191688"/>
            <a:ext cx="4590758" cy="1265383"/>
          </a:xfrm>
          <a:effectLst>
            <a:softEdge rad="3175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Подготовила воспитатель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ервой группы раннего возраста</a:t>
            </a:r>
          </a:p>
          <a:p>
            <a:pPr algn="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Толстоброва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Л.Н.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6193" y="183998"/>
            <a:ext cx="7243522" cy="646331"/>
          </a:xfrm>
          <a:prstGeom prst="rect">
            <a:avLst/>
          </a:prstGeom>
          <a:effectLst>
            <a:softEdge rad="3175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№ 4 «Солнышко»</a:t>
            </a:r>
          </a:p>
        </p:txBody>
      </p:sp>
      <p:pic>
        <p:nvPicPr>
          <p:cNvPr id="5" name="Рисунок 4" descr="loCQjqYEufs.jpg"/>
          <p:cNvPicPr>
            <a:picLocks noChangeAspect="1"/>
          </p:cNvPicPr>
          <p:nvPr/>
        </p:nvPicPr>
        <p:blipFill>
          <a:blip r:embed="rId2" cstate="print"/>
          <a:srcRect l="8157" r="35055"/>
          <a:stretch>
            <a:fillRect/>
          </a:stretch>
        </p:blipFill>
        <p:spPr>
          <a:xfrm>
            <a:off x="267285" y="2734558"/>
            <a:ext cx="3953021" cy="3926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097226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914400"/>
            <a:ext cx="10671048" cy="5393627"/>
          </a:xfrm>
          <a:ln>
            <a:prstDash val="dash"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sz="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388" indent="263525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данного пособия: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Развитие самостоятельности и инициативы воспитанников, познавательных интересов и способностей,  интеллектуальное развитие на основе практических действий, развития  творческого потенциала воспитанников в игровой деятельности.</a:t>
            </a:r>
          </a:p>
          <a:p>
            <a:pPr marL="179388" indent="263525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179388" indent="263525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развивать любознательность и познавательную мотивацию</a:t>
            </a:r>
          </a:p>
          <a:p>
            <a:pPr marL="179388" indent="263525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развивать воображения и творческую активность</a:t>
            </a:r>
          </a:p>
          <a:p>
            <a:pPr marL="179388" indent="263525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формировать первичные представления: о себе, других людях, малой родине, об объектах окружающего мира, о свойствах и отношениях объектов окружающего мира (форме, цвете, размере, материале, количестве, части и целом, пространстве, движении и покое, причинах и следствиях и др.)</a:t>
            </a:r>
          </a:p>
          <a:p>
            <a:pPr marL="179388" indent="263525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обогащать и активизировать словарный  запас</a:t>
            </a:r>
          </a:p>
          <a:p>
            <a:pPr marL="179388" indent="263525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развивать все виды восприятия: зрительное, слуховое, тактильно-двигательное.</a:t>
            </a:r>
          </a:p>
          <a:p>
            <a:pPr marL="179388" indent="263525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совершенствовать координацию руки и глаза; продолжать развивать мелкую моторику рук.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1227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007" y="2714187"/>
            <a:ext cx="5012267" cy="3759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432" y="717232"/>
            <a:ext cx="3235642" cy="57333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765387" y="717232"/>
            <a:ext cx="6653508" cy="1323439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из фетра  – это нетрадиционное многофункциональное игровое пособие из фетра с интересными съемными элементами, позволяющее решать задачи развития ребенка. </a:t>
            </a:r>
          </a:p>
        </p:txBody>
      </p:sp>
    </p:spTree>
    <p:extLst>
      <p:ext uri="{BB962C8B-B14F-4D97-AF65-F5344CB8AC3E}">
        <p14:creationId xmlns="" xmlns:p14="http://schemas.microsoft.com/office/powerpoint/2010/main" val="99315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96" y="516139"/>
            <a:ext cx="3167979" cy="56134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594" y="278378"/>
            <a:ext cx="5598160" cy="41986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198070" y="4723624"/>
            <a:ext cx="5558671" cy="1938992"/>
          </a:xfrm>
          <a:prstGeom prst="rect">
            <a:avLst/>
          </a:prstGeom>
          <a:effectLst>
            <a:softEdge rad="3175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области: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развитие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развитие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813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2085340"/>
            <a:ext cx="5618480" cy="42138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357" y="746410"/>
            <a:ext cx="3133728" cy="55527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909710" y="618030"/>
            <a:ext cx="6096000" cy="1015663"/>
          </a:xfrm>
          <a:prstGeom prst="rect">
            <a:avLst/>
          </a:prstGeom>
          <a:effectLst>
            <a:softEdge rad="3175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соответствии с требованиями ФГОС ДО, данные пособия реализуют принципы развивающего обучения и воспитания.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7335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971" y="2306766"/>
            <a:ext cx="5415280" cy="4061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47" y="849344"/>
            <a:ext cx="3173111" cy="5622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525108" y="658056"/>
            <a:ext cx="7446498" cy="1323439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Играя, ребенок учится осязанию, восприятию и усваивает все сенсорные эталоны : учится сопоставлять, сравнивать, устанавливать закономерности, принимать самостоятельное решение.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2945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80" y="2570480"/>
            <a:ext cx="5039360" cy="3779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239" y="297232"/>
            <a:ext cx="4947920" cy="3710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096000" y="4850229"/>
            <a:ext cx="5369169" cy="1200329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Данное пособие возможно использовать как организационный момент для НОД.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0049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13" y="2391230"/>
            <a:ext cx="5322809" cy="39921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603" y="655073"/>
            <a:ext cx="3233062" cy="57288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951913" y="925343"/>
            <a:ext cx="6096000" cy="830997"/>
          </a:xfrm>
          <a:prstGeom prst="rect">
            <a:avLst/>
          </a:prstGeom>
          <a:effectLst>
            <a:softEdge rad="3175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каждой станице книги есть несколько вариантов игр и упражнений.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71617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125</Words>
  <Application>Microsoft Office PowerPoint</Application>
  <PresentationFormat>Произвольный</PresentationFormat>
  <Paragraphs>25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Развивающие пособие книжка-малышка «Веселая сенсорика»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Lenovo</cp:lastModifiedBy>
  <cp:revision>14</cp:revision>
  <dcterms:created xsi:type="dcterms:W3CDTF">2023-11-01T16:08:03Z</dcterms:created>
  <dcterms:modified xsi:type="dcterms:W3CDTF">2023-11-03T09:38:05Z</dcterms:modified>
</cp:coreProperties>
</file>