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01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2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99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19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30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6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52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815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43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88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0D287-FE6B-42CA-9EE8-85849AD0FF4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DDF8B-1A70-49F0-BB48-E4BF873D4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99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20792" y="2292359"/>
            <a:ext cx="7271208" cy="14705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Полифункциональное пособие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"Камешки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Марблс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95966" y="5202238"/>
            <a:ext cx="4396033" cy="138709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 воспитатель: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второй группы раннего возраста</a:t>
            </a:r>
          </a:p>
          <a:p>
            <a:pPr algn="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Толстоброва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Л.Н.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8565" y="84901"/>
            <a:ext cx="7254869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655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Геометрические фигуры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88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Короткая-длинная, узкая-широкая дорожка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885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725132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Золушка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485669" y="168733"/>
            <a:ext cx="2725132" cy="13255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Сухой бассейн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029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Волшебный мешочек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989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3870" y="440540"/>
            <a:ext cx="10515600" cy="264202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/>
              <a:t>Игры с  «</a:t>
            </a:r>
            <a:r>
              <a:rPr lang="ru-RU" sz="2800" dirty="0" err="1" smtClean="0"/>
              <a:t>Марблс</a:t>
            </a:r>
            <a:r>
              <a:rPr lang="ru-RU" sz="2800" dirty="0" smtClean="0"/>
              <a:t>»  обогащают у детей речь, развивают внимание и </a:t>
            </a:r>
            <a:r>
              <a:rPr lang="ru-RU" sz="2800" dirty="0" err="1" smtClean="0"/>
              <a:t>мышление,творческое</a:t>
            </a:r>
            <a:r>
              <a:rPr lang="ru-RU" sz="2800" dirty="0" smtClean="0"/>
              <a:t> воображение. Дети становятся более уверенными в себе и обогащаются положительными эмоциями. Данные игры способствуют повышению речевой активности детей и могут быть использованы как на под групповых, индивидуальных занятиях, так и в свободной деятельности детей.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3101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Цель:</a:t>
            </a:r>
            <a:r>
              <a:rPr lang="ru-RU" dirty="0"/>
              <a:t> </a:t>
            </a:r>
            <a:r>
              <a:rPr lang="ru-RU" dirty="0" smtClean="0"/>
              <a:t>Развитие</a:t>
            </a:r>
            <a:r>
              <a:rPr lang="ru-RU" dirty="0"/>
              <a:t> </a:t>
            </a:r>
            <a:r>
              <a:rPr lang="ru-RU" dirty="0" smtClean="0"/>
              <a:t>сенсорного</a:t>
            </a:r>
            <a:r>
              <a:rPr lang="ru-RU" dirty="0"/>
              <a:t> </a:t>
            </a:r>
            <a:r>
              <a:rPr lang="ru-RU" dirty="0" smtClean="0"/>
              <a:t>восприятия</a:t>
            </a:r>
            <a:r>
              <a:rPr lang="ru-RU" dirty="0"/>
              <a:t>, тактильных ощущений 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детей раннего </a:t>
            </a:r>
            <a:r>
              <a:rPr lang="ru-RU" dirty="0" smtClean="0"/>
              <a:t>возраста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Задачи: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1. Развивать мелкую моторику, </a:t>
            </a:r>
            <a:r>
              <a:rPr lang="ru-RU" dirty="0" err="1"/>
              <a:t>зрительнодвигательную</a:t>
            </a:r>
            <a:r>
              <a:rPr lang="ru-RU" dirty="0"/>
              <a:t> координацию.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2. Развитие навыков ориентировки в микро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пространстве (на плоскости).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3. Развитие зрительного внимания, памяти,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мышления, воображения, речи.</a:t>
            </a:r>
          </a:p>
        </p:txBody>
      </p:sp>
    </p:spTree>
    <p:extLst>
      <p:ext uri="{BB962C8B-B14F-4D97-AF65-F5344CB8AC3E}">
        <p14:creationId xmlns:p14="http://schemas.microsoft.com/office/powerpoint/2010/main" val="4057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0942" y="628421"/>
            <a:ext cx="9512431" cy="139834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Жизнь детей - игра. И потому процесс обучения не может проходить без нее. Тактильные ощущения, мелкая моторика, мыслительные операции развиваются в детской игре.</a:t>
            </a:r>
          </a:p>
        </p:txBody>
      </p:sp>
    </p:spTree>
    <p:extLst>
      <p:ext uri="{BB962C8B-B14F-4D97-AF65-F5344CB8AC3E}">
        <p14:creationId xmlns:p14="http://schemas.microsoft.com/office/powerpoint/2010/main" val="13619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8395" y="505873"/>
            <a:ext cx="9823515" cy="173770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b="1" dirty="0" smtClean="0"/>
              <a:t>Камешки </a:t>
            </a:r>
            <a:r>
              <a:rPr lang="ru-RU" i="1" dirty="0" smtClean="0"/>
              <a:t>«</a:t>
            </a:r>
            <a:r>
              <a:rPr lang="ru-RU" b="1" i="1" dirty="0" err="1" smtClean="0"/>
              <a:t>Марблс</a:t>
            </a:r>
            <a:r>
              <a:rPr lang="ru-RU" i="1" dirty="0"/>
              <a:t>»</a:t>
            </a:r>
            <a:r>
              <a:rPr lang="ru-RU" dirty="0"/>
              <a:t> — это один из нетрадиционных приемов обучения, интересный для детей. </a:t>
            </a:r>
            <a:r>
              <a:rPr lang="ru-RU" dirty="0" err="1"/>
              <a:t>Марблс</a:t>
            </a:r>
            <a:r>
              <a:rPr lang="ru-RU" dirty="0"/>
              <a:t> представляет собой стеклянные камешки разного цвета, формы с ними можно разработать различные задания и игры.</a:t>
            </a:r>
          </a:p>
        </p:txBody>
      </p:sp>
    </p:spTree>
    <p:extLst>
      <p:ext uri="{BB962C8B-B14F-4D97-AF65-F5344CB8AC3E}">
        <p14:creationId xmlns:p14="http://schemas.microsoft.com/office/powerpoint/2010/main" val="1375705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1004" y="826383"/>
            <a:ext cx="10515600" cy="9458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Самая главная цель при использовании этих камешков — это развитие общей и мелкой моторики рук. </a:t>
            </a:r>
          </a:p>
        </p:txBody>
      </p:sp>
    </p:spTree>
    <p:extLst>
      <p:ext uri="{BB962C8B-B14F-4D97-AF65-F5344CB8AC3E}">
        <p14:creationId xmlns:p14="http://schemas.microsoft.com/office/powerpoint/2010/main" val="2126403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Знакомство с камнями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137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492" y="346272"/>
            <a:ext cx="10515600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Выложи по контуру. Лабиринт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536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066" y="327418"/>
            <a:ext cx="10515600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Цветные заплатки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01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Выкладывание сюжетных картинок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9254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107</Words>
  <Application>Microsoft Office PowerPoint</Application>
  <PresentationFormat>Широкоэкранный</PresentationFormat>
  <Paragraphs>19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Полифункциональное пособие  "Камешки Марблс"</vt:lpstr>
      <vt:lpstr>Презентация PowerPoint</vt:lpstr>
      <vt:lpstr>Презентация PowerPoint</vt:lpstr>
      <vt:lpstr>Презентация PowerPoint</vt:lpstr>
      <vt:lpstr>Презентация PowerPoint</vt:lpstr>
      <vt:lpstr>Знакомство с камнями</vt:lpstr>
      <vt:lpstr>Выложи по контуру. Лабиринт </vt:lpstr>
      <vt:lpstr>Цветные заплатки</vt:lpstr>
      <vt:lpstr>Выкладывание сюжетных картинок</vt:lpstr>
      <vt:lpstr>Геометрические фигуры</vt:lpstr>
      <vt:lpstr>Короткая-длинная, узкая-широкая дорожка</vt:lpstr>
      <vt:lpstr>Золушка </vt:lpstr>
      <vt:lpstr>Волшебный мешочек</vt:lpstr>
      <vt:lpstr>Игры с  «Марблс»  обогащают у детей речь, развивают внимание и мышление,творческое воображение. Дети становятся более уверенными в себе и обогащаются положительными эмоциями. Данные игры способствуют повышению речевой активности детей и могут быть использованы как на под групповых, индивидуальных занятиях, так и в свободной деятельности детей.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9</cp:revision>
  <dcterms:created xsi:type="dcterms:W3CDTF">2024-09-01T07:56:33Z</dcterms:created>
  <dcterms:modified xsi:type="dcterms:W3CDTF">2024-09-01T18:32:28Z</dcterms:modified>
</cp:coreProperties>
</file>