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84" r:id="rId6"/>
    <p:sldId id="262" r:id="rId7"/>
    <p:sldId id="289" r:id="rId8"/>
    <p:sldId id="263" r:id="rId9"/>
    <p:sldId id="286" r:id="rId10"/>
    <p:sldId id="264" r:id="rId11"/>
    <p:sldId id="290" r:id="rId12"/>
    <p:sldId id="266" r:id="rId13"/>
    <p:sldId id="291" r:id="rId14"/>
    <p:sldId id="268" r:id="rId15"/>
    <p:sldId id="265" r:id="rId16"/>
    <p:sldId id="292" r:id="rId17"/>
    <p:sldId id="293" r:id="rId18"/>
    <p:sldId id="282" r:id="rId19"/>
    <p:sldId id="28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EC6E2-BB52-47B7-ACFA-39244A61486E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5A3FF-DDA3-4912-A26F-ACBE955ED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9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5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827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6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0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944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4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9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8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7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40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4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8824" y="1545881"/>
            <a:ext cx="10373031" cy="29201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smtClean="0"/>
              <a:t>Познавательно-творческий проект на тему </a:t>
            </a:r>
            <a:br>
              <a:rPr lang="ru-RU" sz="4400" dirty="0" smtClean="0"/>
            </a:br>
            <a:r>
              <a:rPr lang="ru-RU" sz="7200" dirty="0" smtClean="0"/>
              <a:t>"Быть здоровыми хотим"</a:t>
            </a:r>
            <a:br>
              <a:rPr lang="ru-RU" sz="7200" dirty="0" smtClean="0"/>
            </a:br>
            <a:r>
              <a:rPr lang="en-US" sz="4800" dirty="0"/>
              <a:t>I</a:t>
            </a:r>
            <a:r>
              <a:rPr lang="ru-RU" sz="4800" dirty="0"/>
              <a:t> группа раннего возраста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97425" y="5418219"/>
            <a:ext cx="5761973" cy="10230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 воспитатель </a:t>
            </a:r>
            <a:r>
              <a:rPr lang="en-US" dirty="0"/>
              <a:t>I</a:t>
            </a:r>
            <a:r>
              <a:rPr lang="ru-RU" dirty="0"/>
              <a:t> группа раннего </a:t>
            </a:r>
            <a:r>
              <a:rPr lang="ru-RU" dirty="0" smtClean="0"/>
              <a:t>возраста "Капельки"</a:t>
            </a:r>
          </a:p>
          <a:p>
            <a:r>
              <a:rPr lang="ru-RU" dirty="0" smtClean="0"/>
              <a:t>Толстоброва Любовь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92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5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2. Основной этап</a:t>
            </a:r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71493"/>
              </p:ext>
            </p:extLst>
          </p:nvPr>
        </p:nvGraphicFramePr>
        <p:xfrm>
          <a:off x="838200" y="1513492"/>
          <a:ext cx="10515600" cy="498652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0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0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861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</a:t>
                      </a:r>
                      <a:r>
                        <a:rPr lang="ru-RU" baseline="0" dirty="0" smtClean="0"/>
                        <a:t>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610">
                <a:tc>
                  <a:txBody>
                    <a:bodyPr/>
                    <a:lstStyle/>
                    <a:p>
                      <a:r>
                        <a:rPr lang="ru-RU" dirty="0" smtClean="0"/>
                        <a:t>Понедельник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Мойдодыр</a:t>
                      </a:r>
                      <a:r>
                        <a:rPr lang="ru-RU" dirty="0" smtClean="0"/>
                        <a:t> в гостях у ребят»</a:t>
                      </a:r>
                    </a:p>
                    <a:p>
                      <a:r>
                        <a:rPr lang="ru-RU" dirty="0" smtClean="0"/>
                        <a:t>Цель: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закрепить знания детей о предметах личной гигиены и действиях с ними;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развивать культурно-гигиенические навыки;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воспитывать желание быть чистыми и аккуратными.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020"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Рисование «Мой веселый звонкий мяч»</a:t>
                      </a:r>
                    </a:p>
                    <a:p>
                      <a:r>
                        <a:rPr lang="ru-RU" dirty="0" smtClean="0"/>
                        <a:t>Цель: Обучение умению правильно держать кисть, рисовать округлые 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02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Рассматривание картины «Дети делают зарядку»</a:t>
                      </a:r>
                    </a:p>
                    <a:p>
                      <a:r>
                        <a:rPr lang="ru-RU" dirty="0" smtClean="0"/>
                        <a:t>Цель: Формирование привычки ежедневно делать зарядку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020">
                <a:tc>
                  <a:txBody>
                    <a:bodyPr/>
                    <a:lstStyle/>
                    <a:p>
                      <a:r>
                        <a:rPr lang="ru-RU" dirty="0" smtClean="0"/>
                        <a:t>Четверг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Физкультурный досуг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«Мячик круглый есть у нас!»</a:t>
                      </a:r>
                    </a:p>
                    <a:p>
                      <a:r>
                        <a:rPr lang="ru-RU" dirty="0" smtClean="0"/>
                        <a:t>Цель: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Увеличение двигательного опыта детей.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1610"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Игра-экспериментирование «Чистящая вода»</a:t>
                      </a:r>
                    </a:p>
                    <a:p>
                      <a:r>
                        <a:rPr lang="ru-RU" dirty="0" smtClean="0"/>
                        <a:t>Цели: получить или закрепить представления о том, что вода смачивает и очищает,</a:t>
                      </a:r>
                    </a:p>
                    <a:p>
                      <a:r>
                        <a:rPr lang="ru-RU" dirty="0" smtClean="0"/>
                        <a:t>сформировать умение (навык) мыть руки водой через </a:t>
                      </a:r>
                      <a:r>
                        <a:rPr lang="ru-RU" dirty="0" err="1" smtClean="0"/>
                        <a:t>практикование</a:t>
                      </a:r>
                      <a:r>
                        <a:rPr lang="ru-RU" dirty="0" smtClean="0"/>
                        <a:t> и</a:t>
                      </a:r>
                    </a:p>
                    <a:p>
                      <a:r>
                        <a:rPr lang="ru-RU" dirty="0" smtClean="0"/>
                        <a:t>экспериментирование с водой.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928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2. Основной этап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047268"/>
            <a:ext cx="105156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Создание выставки рисунков (совместное творчество) «Быть здоровыми хотим!».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Заучивание с детьми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проекта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Сбор фотографий "Спорт дома"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8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2781" y="761138"/>
            <a:ext cx="380578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Физкультурные занятия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0" y="1579806"/>
            <a:ext cx="3243885" cy="43072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64" y="1263192"/>
            <a:ext cx="3482335" cy="46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38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2781" y="3193237"/>
            <a:ext cx="160300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Прогулки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98" y="761138"/>
            <a:ext cx="4040563" cy="5387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86" y="1111052"/>
            <a:ext cx="3624410" cy="48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11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9808" y="4955460"/>
            <a:ext cx="342593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Утренняя гимнастика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9943" y="4955460"/>
            <a:ext cx="3501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Гимнастика после сна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17" y="562339"/>
            <a:ext cx="3122719" cy="41463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81" y="562339"/>
            <a:ext cx="3109762" cy="414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97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2472" y="306745"/>
            <a:ext cx="1121800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/>
              <a:t>Физкультурный досуг «Мячик круглый есть у нас!»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2" y="1495573"/>
            <a:ext cx="3145128" cy="4193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90" y="1696825"/>
            <a:ext cx="2843374" cy="37754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650" y="1489846"/>
            <a:ext cx="3162545" cy="419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1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2472" y="306745"/>
            <a:ext cx="476970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Папка – передвижка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04" y="1296186"/>
            <a:ext cx="7038680" cy="52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9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2472" y="306745"/>
            <a:ext cx="1138811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Выставка рисунков "Мы за здоровый образ жизни"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37" y="1394401"/>
            <a:ext cx="6823587" cy="51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9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3. Заключительный этап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1884098"/>
            <a:ext cx="1051560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фильм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презентация о проделанной работе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уголка физической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Выставка работ детей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Изготовление стенгазеты</a:t>
            </a:r>
          </a:p>
        </p:txBody>
      </p:sp>
    </p:spTree>
    <p:extLst>
      <p:ext uri="{BB962C8B-B14F-4D97-AF65-F5344CB8AC3E}">
        <p14:creationId xmlns:p14="http://schemas.microsoft.com/office/powerpoint/2010/main" val="179064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53181" y="5480983"/>
            <a:ext cx="229139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Плакат "ЗОЖ"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26" y="510429"/>
            <a:ext cx="7325032" cy="54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1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Паспорт проекта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057145"/>
            <a:ext cx="105156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вид проекта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Познавательно-творческий, краткосрочный, групповой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Дети, воспитатели, родители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1,5-2 года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54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Актуальность проекта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806110"/>
            <a:ext cx="105156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возраст-самое благоприятное время для воспитания у ребенка основ двигательной культуры, закаливания, привычки к правильному питанию, соблюдению культурно-гигиенических норм, потребности получения положительных эмоций, т. е. основ здорового образа жизни: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сохранения и укрепления здоровья малышей, привлечения их внимания к игровым ситуациям, связанным со здоровьем, развития культурно-гигиенических навыков и навыков самообслуживания, в группе возникла идея провести проект «Быть здоровыми хотим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96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6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Цель проекта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199" y="3321269"/>
            <a:ext cx="11223523" cy="32888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детей о здоровье, особенностях его сохранения и укрепления.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культурно-гигиенические навыки и навыки самообслуживания; познавательный интерес; творческие способности.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Обогащать двигательный опыт детей; вызвать желание заботиться о своем здоровье.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Повысить компетентность родителей по вопросам сохранения и укрепления здоровья детей.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199" y="1490790"/>
            <a:ext cx="1122352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31800" algn="just"/>
            <a:r>
              <a:rPr lang="ru-RU" sz="2400" dirty="0"/>
              <a:t>Начальное формирование основ здорового образа жизни у детей 1,5-2 года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38201" y="2204393"/>
            <a:ext cx="10515599" cy="9778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Задачи 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0813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Продукты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86143"/>
            <a:ext cx="10515600" cy="129849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и поделок.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газеты «Быть здоровыми хотим!» по результатам проведения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694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838201" y="291548"/>
            <a:ext cx="10515599" cy="9778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smtClean="0"/>
              <a:t>Предполагаемый результат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1" y="1447401"/>
            <a:ext cx="10515599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Получат первоначальные знания о здоровье человека, особенностях его сохранения и укрепления;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-Познакомятся с профессией врача и ее значимостью для других людей;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Познакомятся с играми, произведениями художественной литературы по теме;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-Примут участие в различных видах деятельности физической и художественно-эстетической направленности.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-Появятся практические навыки детей в общении со сверстниками и взрослыми.</a:t>
            </a:r>
          </a:p>
        </p:txBody>
      </p:sp>
    </p:spTree>
    <p:extLst>
      <p:ext uri="{BB962C8B-B14F-4D97-AF65-F5344CB8AC3E}">
        <p14:creationId xmlns:p14="http://schemas.microsoft.com/office/powerpoint/2010/main" val="2695355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3226" y="982405"/>
            <a:ext cx="10515599" cy="9778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Этапы проекта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85963" y="2225944"/>
            <a:ext cx="741946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(организация деятельности)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(осуществление деятельности)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(презентация проекта)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6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1. Подготовительный этап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27" y="1961536"/>
            <a:ext cx="10698491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проблемы. Выбор темы. Постановка цели и задач.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плана-схемы проекта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проекта плана с родителями на родительском собрании.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оборудования, литературы, игр для реализации проекта.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предметно-развивающей среды по теме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 целями и задачами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педагогическому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20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2. Основной этап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1" y="2047268"/>
            <a:ext cx="105156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Ежедневная утренняя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Закаливающие мероприятия: ходьба босиком по ребристой дорожке, по канату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Прогулки и игры на свежем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Гимнастика после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Гимнастика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Пальчиковая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627</Words>
  <Application>Microsoft Office PowerPoint</Application>
  <PresentationFormat>Широкоэкранный</PresentationFormat>
  <Paragraphs>84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Segoe UI Light</vt:lpstr>
      <vt:lpstr>Times New Roman</vt:lpstr>
      <vt:lpstr>Тема Office</vt:lpstr>
      <vt:lpstr>Познавательно-творческий проект на тему  "Быть здоровыми хотим" I группа раннего возраста</vt:lpstr>
      <vt:lpstr>Паспорт проекта</vt:lpstr>
      <vt:lpstr>Актуальность проекта</vt:lpstr>
      <vt:lpstr>Цель проекта</vt:lpstr>
      <vt:lpstr>Продукты проекта</vt:lpstr>
      <vt:lpstr>Презентация PowerPoint</vt:lpstr>
      <vt:lpstr>Этапы проекта</vt:lpstr>
      <vt:lpstr>1. Подготовительный этап</vt:lpstr>
      <vt:lpstr>2. Основной этап</vt:lpstr>
      <vt:lpstr>2. Основной этап</vt:lpstr>
      <vt:lpstr>2. Основной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Заключительный этап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толстоброва</dc:creator>
  <cp:lastModifiedBy>любовь толстоброва</cp:lastModifiedBy>
  <cp:revision>70</cp:revision>
  <dcterms:created xsi:type="dcterms:W3CDTF">2020-10-21T17:46:13Z</dcterms:created>
  <dcterms:modified xsi:type="dcterms:W3CDTF">2024-02-14T10:08:38Z</dcterms:modified>
</cp:coreProperties>
</file>