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75" r:id="rId6"/>
    <p:sldId id="276" r:id="rId7"/>
    <p:sldId id="262" r:id="rId8"/>
    <p:sldId id="277" r:id="rId9"/>
    <p:sldId id="278" r:id="rId10"/>
    <p:sldId id="279" r:id="rId11"/>
    <p:sldId id="263" r:id="rId12"/>
    <p:sldId id="280" r:id="rId13"/>
    <p:sldId id="264" r:id="rId14"/>
    <p:sldId id="265" r:id="rId15"/>
    <p:sldId id="281" r:id="rId16"/>
    <p:sldId id="266" r:id="rId17"/>
    <p:sldId id="267" r:id="rId18"/>
    <p:sldId id="282" r:id="rId19"/>
    <p:sldId id="269" r:id="rId20"/>
    <p:sldId id="268" r:id="rId21"/>
    <p:sldId id="270" r:id="rId22"/>
    <p:sldId id="290" r:id="rId23"/>
    <p:sldId id="271" r:id="rId24"/>
    <p:sldId id="291" r:id="rId25"/>
    <p:sldId id="283" r:id="rId26"/>
    <p:sldId id="284" r:id="rId27"/>
    <p:sldId id="285" r:id="rId28"/>
    <p:sldId id="272" r:id="rId29"/>
    <p:sldId id="286" r:id="rId30"/>
    <p:sldId id="287" r:id="rId31"/>
    <p:sldId id="273" r:id="rId32"/>
    <p:sldId id="288" r:id="rId33"/>
    <p:sldId id="289" r:id="rId34"/>
    <p:sldId id="274" r:id="rId35"/>
    <p:sldId id="257" r:id="rId36"/>
  </p:sldIdLst>
  <p:sldSz cx="12192000" cy="6858000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F53D-6F0C-4535-B6A2-58FB1293E3D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234-0AD3-4B27-9C85-33D379E03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327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F53D-6F0C-4535-B6A2-58FB1293E3D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7234-0AD3-4B27-9C85-33D379E03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1230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7000" t="-39000" r="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F53D-6F0C-4535-B6A2-58FB1293E3D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7234-0AD3-4B27-9C85-33D379E03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17.wdp" /><Relationship Id="rId6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19.wdp" /><Relationship Id="rId6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21.wdp" /><Relationship Id="rId6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23.wdp" /><Relationship Id="rId6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25.wdp" /><Relationship Id="rId6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27.wdp" /><Relationship Id="rId6" Type="http://schemas.openxmlformats.org/officeDocument/2006/relationships/image" Target="../media/image2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29.wdp" /><Relationship Id="rId6" Type="http://schemas.openxmlformats.org/officeDocument/2006/relationships/image" Target="../media/image3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31.wdp" /><Relationship Id="rId6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33.wdp" /><Relationship Id="rId6" Type="http://schemas.openxmlformats.org/officeDocument/2006/relationships/image" Target="../media/image3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35.wdp" /><Relationship Id="rId6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" Target="slide4.xml" TargetMode="Internal" /><Relationship Id="rId11" Type="http://schemas.openxmlformats.org/officeDocument/2006/relationships/slide" Target="slide13.xml" TargetMode="Internal" /><Relationship Id="rId12" Type="http://schemas.openxmlformats.org/officeDocument/2006/relationships/slide" Target="slide22.xml" TargetMode="Internal" /><Relationship Id="rId13" Type="http://schemas.openxmlformats.org/officeDocument/2006/relationships/slide" Target="slide27.xml" TargetMode="Internal" /><Relationship Id="rId14" Type="http://schemas.openxmlformats.org/officeDocument/2006/relationships/slide" Target="slide7.xml" TargetMode="Internal" /><Relationship Id="rId15" Type="http://schemas.openxmlformats.org/officeDocument/2006/relationships/slide" Target="slide21.xml" TargetMode="Internal" /><Relationship Id="rId16" Type="http://schemas.openxmlformats.org/officeDocument/2006/relationships/slide" Target="slide30.xml" TargetMode="Internal" /><Relationship Id="rId17" Type="http://schemas.openxmlformats.org/officeDocument/2006/relationships/slide" Target="slide15.xml" TargetMode="Internal" /><Relationship Id="rId18" Type="http://schemas.openxmlformats.org/officeDocument/2006/relationships/slide" Target="slide19.xml" TargetMode="Internal" /><Relationship Id="rId19" Type="http://schemas.openxmlformats.org/officeDocument/2006/relationships/slide" Target="slide28.xml" TargetMode="Internal" /><Relationship Id="rId2" Type="http://schemas.openxmlformats.org/officeDocument/2006/relationships/slide" Target="slide8.xml" TargetMode="Internal" /><Relationship Id="rId20" Type="http://schemas.openxmlformats.org/officeDocument/2006/relationships/slide" Target="slide24.xml" TargetMode="Internal" /><Relationship Id="rId21" Type="http://schemas.openxmlformats.org/officeDocument/2006/relationships/slide" Target="slide26.xml" TargetMode="Internal" /><Relationship Id="rId22" Type="http://schemas.openxmlformats.org/officeDocument/2006/relationships/slide" Target="slide11.xml" TargetMode="Internal" /><Relationship Id="rId23" Type="http://schemas.openxmlformats.org/officeDocument/2006/relationships/slide" Target="slide23.xml" TargetMode="Internal" /><Relationship Id="rId24" Type="http://schemas.openxmlformats.org/officeDocument/2006/relationships/slide" Target="slide12.xml" TargetMode="Internal" /><Relationship Id="rId25" Type="http://schemas.openxmlformats.org/officeDocument/2006/relationships/slide" Target="slide29.xml" TargetMode="Internal" /><Relationship Id="rId26" Type="http://schemas.openxmlformats.org/officeDocument/2006/relationships/slide" Target="slide16.xml" TargetMode="Internal" /><Relationship Id="rId27" Type="http://schemas.openxmlformats.org/officeDocument/2006/relationships/slide" Target="slide32.xml" TargetMode="Internal" /><Relationship Id="rId28" Type="http://schemas.openxmlformats.org/officeDocument/2006/relationships/slide" Target="slide33.xml" TargetMode="Internal" /><Relationship Id="rId29" Type="http://schemas.openxmlformats.org/officeDocument/2006/relationships/slide" Target="slide14.xml" TargetMode="Internal" /><Relationship Id="rId3" Type="http://schemas.openxmlformats.org/officeDocument/2006/relationships/slide" Target="slide6.xml" TargetMode="Internal" /><Relationship Id="rId30" Type="http://schemas.openxmlformats.org/officeDocument/2006/relationships/slide" Target="slide25.xml" TargetMode="Internal" /><Relationship Id="rId31" Type="http://schemas.openxmlformats.org/officeDocument/2006/relationships/slide" Target="slide31.xml" TargetMode="Internal" /><Relationship Id="rId32" Type="http://schemas.openxmlformats.org/officeDocument/2006/relationships/slide" Target="slide20.xml" TargetMode="Internal" /><Relationship Id="rId33" Type="http://schemas.openxmlformats.org/officeDocument/2006/relationships/slide" Target="slide34.xml" TargetMode="Internal" /><Relationship Id="rId4" Type="http://schemas.openxmlformats.org/officeDocument/2006/relationships/slide" Target="slide18.xml" TargetMode="Internal" /><Relationship Id="rId5" Type="http://schemas.openxmlformats.org/officeDocument/2006/relationships/slide" Target="slide9.xml" TargetMode="Internal" /><Relationship Id="rId6" Type="http://schemas.openxmlformats.org/officeDocument/2006/relationships/slide" Target="slide5.xml" TargetMode="Internal" /><Relationship Id="rId7" Type="http://schemas.openxmlformats.org/officeDocument/2006/relationships/slide" Target="slide3.xml" TargetMode="Internal" /><Relationship Id="rId8" Type="http://schemas.openxmlformats.org/officeDocument/2006/relationships/slide" Target="slide10.xml" TargetMode="Internal" /><Relationship Id="rId9" Type="http://schemas.openxmlformats.org/officeDocument/2006/relationships/slide" Target="slide1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37.wdp" /><Relationship Id="rId6" Type="http://schemas.openxmlformats.org/officeDocument/2006/relationships/image" Target="../media/image3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39.wdp" /><Relationship Id="rId6" Type="http://schemas.openxmlformats.org/officeDocument/2006/relationships/image" Target="../media/image4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41.wdp" /><Relationship Id="rId6" Type="http://schemas.openxmlformats.org/officeDocument/2006/relationships/image" Target="../media/image4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43.wdp" /><Relationship Id="rId6" Type="http://schemas.openxmlformats.org/officeDocument/2006/relationships/image" Target="../media/image4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45.wdp" /><Relationship Id="rId6" Type="http://schemas.openxmlformats.org/officeDocument/2006/relationships/image" Target="../media/image4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47.wdp" /><Relationship Id="rId6" Type="http://schemas.openxmlformats.org/officeDocument/2006/relationships/image" Target="../media/image4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49.wdp" /><Relationship Id="rId6" Type="http://schemas.openxmlformats.org/officeDocument/2006/relationships/image" Target="../media/image5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1.wdp" /><Relationship Id="rId6" Type="http://schemas.openxmlformats.org/officeDocument/2006/relationships/image" Target="../media/image5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3.wdp" /><Relationship Id="rId6" Type="http://schemas.openxmlformats.org/officeDocument/2006/relationships/image" Target="../media/image5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5.wdp" /><Relationship Id="rId6" Type="http://schemas.openxmlformats.org/officeDocument/2006/relationships/image" Target="../media/image5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7.wdp" /><Relationship Id="rId6" Type="http://schemas.openxmlformats.org/officeDocument/2006/relationships/image" Target="../media/image5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9.wdp" /><Relationship Id="rId6" Type="http://schemas.openxmlformats.org/officeDocument/2006/relationships/image" Target="../media/image60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61.wdp" /><Relationship Id="rId6" Type="http://schemas.openxmlformats.org/officeDocument/2006/relationships/image" Target="../media/image6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63.wdp" /><Relationship Id="rId6" Type="http://schemas.openxmlformats.org/officeDocument/2006/relationships/image" Target="../media/image6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65.wdp" /><Relationship Id="rId6" Type="http://schemas.openxmlformats.org/officeDocument/2006/relationships/image" Target="../media/image66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5.wdp" /><Relationship Id="rId6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7.wdp" /><Relationship Id="rId6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9.wdp" /><Relationship Id="rId6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11.wdp" /><Relationship Id="rId6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13.wdp" /><Relationship Id="rId6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.png" /><Relationship Id="rId5" Type="http://schemas.microsoft.com/office/2007/relationships/hdphoto" Target="../media/image15.wdp" /><Relationship Id="rId6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3174" y="1214438"/>
            <a:ext cx="5708374" cy="2387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br>
              <a:rPr lang="ru-RU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"Знатоки ИКТ"</a:t>
            </a:r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3174" y="3602038"/>
            <a:ext cx="5708374" cy="165576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</a:t>
            </a:r>
          </a:p>
          <a:p>
            <a:pPr algn="r"/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Толстоброва Л.Н.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4791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Значок-картинка на рабочем столе Windows.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" y="3082356"/>
            <a:ext cx="64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659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4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593437"/>
          </a:xfrm>
          <a:ln w="19050" cmpd="sng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кнопка, которая позволяет вызвать главное меню.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575" y="2811748"/>
            <a:ext cx="3616954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709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10.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100333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команд, выполняемая компьютером в процессе  обработки данных.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95" y="2816035"/>
            <a:ext cx="5155095" cy="3866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1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11.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 мерцающая черта в документе.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405" y="3375717"/>
            <a:ext cx="6381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9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12.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Портативный, переносной компьютер.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27" y="2024270"/>
            <a:ext cx="4428260" cy="4428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921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13.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748611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панель?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63" y="2709171"/>
            <a:ext cx="6667500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86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4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14.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ввода информации.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113" y="3851464"/>
            <a:ext cx="5666546" cy="271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254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15.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часть экрана занимает рабочий…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082356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2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16.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638936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Гипертекстовая связь, позволяющая перейти в другую часть Интернета.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2" y="3082356"/>
            <a:ext cx="5817722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35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17.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126616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количество информации, имеющее имя и хранящееся в долговременной памяти.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36" y="3058160"/>
            <a:ext cx="5112934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366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75" name="AutoShape 1772"/>
          <p:cNvSpPr>
            <a:spLocks noChangeAspect="1" noChangeArrowheads="1" noTextEdit="1"/>
          </p:cNvSpPr>
          <p:nvPr/>
        </p:nvSpPr>
        <p:spPr bwMode="auto">
          <a:xfrm>
            <a:off x="-9525" y="-63500"/>
            <a:ext cx="1221105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0" name="Rectangle 1774"/>
          <p:cNvSpPr>
            <a:spLocks noChangeArrowheads="1"/>
          </p:cNvSpPr>
          <p:nvPr/>
        </p:nvSpPr>
        <p:spPr bwMode="auto">
          <a:xfrm>
            <a:off x="-9525" y="-57150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1" name="Rectangle 1775"/>
          <p:cNvSpPr>
            <a:spLocks noChangeArrowheads="1"/>
          </p:cNvSpPr>
          <p:nvPr/>
        </p:nvSpPr>
        <p:spPr bwMode="auto">
          <a:xfrm>
            <a:off x="51911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2" name="Rectangle 1776"/>
          <p:cNvSpPr>
            <a:spLocks noChangeArrowheads="1"/>
          </p:cNvSpPr>
          <p:nvPr/>
        </p:nvSpPr>
        <p:spPr bwMode="auto">
          <a:xfrm>
            <a:off x="1049338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3" name="Rectangle 1777"/>
          <p:cNvSpPr>
            <a:spLocks noChangeArrowheads="1"/>
          </p:cNvSpPr>
          <p:nvPr/>
        </p:nvSpPr>
        <p:spPr bwMode="auto">
          <a:xfrm>
            <a:off x="157956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4" name="Rectangle 1778"/>
          <p:cNvSpPr>
            <a:spLocks noChangeArrowheads="1"/>
          </p:cNvSpPr>
          <p:nvPr/>
        </p:nvSpPr>
        <p:spPr bwMode="auto">
          <a:xfrm>
            <a:off x="2109788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5" name="Rectangle 1779"/>
          <p:cNvSpPr>
            <a:spLocks noChangeArrowheads="1"/>
          </p:cNvSpPr>
          <p:nvPr/>
        </p:nvSpPr>
        <p:spPr bwMode="auto">
          <a:xfrm>
            <a:off x="264001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6" name="Rectangle 1780"/>
          <p:cNvSpPr>
            <a:spLocks noChangeArrowheads="1"/>
          </p:cNvSpPr>
          <p:nvPr/>
        </p:nvSpPr>
        <p:spPr bwMode="auto">
          <a:xfrm>
            <a:off x="3170238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7" name="Rectangle 1781"/>
          <p:cNvSpPr>
            <a:spLocks noChangeArrowheads="1"/>
          </p:cNvSpPr>
          <p:nvPr/>
        </p:nvSpPr>
        <p:spPr bwMode="auto">
          <a:xfrm>
            <a:off x="370046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8" name="Rectangle 1782"/>
          <p:cNvSpPr>
            <a:spLocks noChangeArrowheads="1"/>
          </p:cNvSpPr>
          <p:nvPr/>
        </p:nvSpPr>
        <p:spPr bwMode="auto">
          <a:xfrm>
            <a:off x="4230688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49" name="Rectangle 1783"/>
          <p:cNvSpPr>
            <a:spLocks noChangeArrowheads="1"/>
          </p:cNvSpPr>
          <p:nvPr/>
        </p:nvSpPr>
        <p:spPr bwMode="auto">
          <a:xfrm>
            <a:off x="476091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0" name="Rectangle 1784"/>
          <p:cNvSpPr>
            <a:spLocks noChangeArrowheads="1"/>
          </p:cNvSpPr>
          <p:nvPr/>
        </p:nvSpPr>
        <p:spPr bwMode="auto">
          <a:xfrm>
            <a:off x="5291138" y="-57150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1" name="Rectangle 1785"/>
          <p:cNvSpPr>
            <a:spLocks noChangeArrowheads="1"/>
          </p:cNvSpPr>
          <p:nvPr/>
        </p:nvSpPr>
        <p:spPr bwMode="auto">
          <a:xfrm>
            <a:off x="5821363" y="-57150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2" name="Rectangle 1786"/>
          <p:cNvSpPr>
            <a:spLocks noChangeArrowheads="1"/>
          </p:cNvSpPr>
          <p:nvPr/>
        </p:nvSpPr>
        <p:spPr bwMode="auto">
          <a:xfrm>
            <a:off x="6350000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3" name="Rectangle 1787"/>
          <p:cNvSpPr>
            <a:spLocks noChangeArrowheads="1"/>
          </p:cNvSpPr>
          <p:nvPr/>
        </p:nvSpPr>
        <p:spPr bwMode="auto">
          <a:xfrm>
            <a:off x="6880225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4" name="Rectangle 1788"/>
          <p:cNvSpPr>
            <a:spLocks noChangeArrowheads="1"/>
          </p:cNvSpPr>
          <p:nvPr/>
        </p:nvSpPr>
        <p:spPr bwMode="auto">
          <a:xfrm>
            <a:off x="7410450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5" name="Rectangle 1789"/>
          <p:cNvSpPr>
            <a:spLocks noChangeArrowheads="1"/>
          </p:cNvSpPr>
          <p:nvPr/>
        </p:nvSpPr>
        <p:spPr bwMode="auto">
          <a:xfrm>
            <a:off x="7940675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6" name="Rectangle 179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70900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7" name="Rectangle 1791"/>
          <p:cNvSpPr>
            <a:spLocks noChangeArrowheads="1"/>
          </p:cNvSpPr>
          <p:nvPr/>
        </p:nvSpPr>
        <p:spPr bwMode="auto">
          <a:xfrm>
            <a:off x="9001125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8" name="Rectangle 1792"/>
          <p:cNvSpPr>
            <a:spLocks noChangeArrowheads="1"/>
          </p:cNvSpPr>
          <p:nvPr/>
        </p:nvSpPr>
        <p:spPr bwMode="auto">
          <a:xfrm>
            <a:off x="9531350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59" name="Rectangle 1793"/>
          <p:cNvSpPr>
            <a:spLocks noChangeArrowheads="1"/>
          </p:cNvSpPr>
          <p:nvPr/>
        </p:nvSpPr>
        <p:spPr bwMode="auto">
          <a:xfrm>
            <a:off x="10061575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" name="Rectangle 1794"/>
          <p:cNvSpPr>
            <a:spLocks noChangeArrowheads="1"/>
          </p:cNvSpPr>
          <p:nvPr/>
        </p:nvSpPr>
        <p:spPr bwMode="auto">
          <a:xfrm>
            <a:off x="10591800" y="-57150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" name="Rectangle 1795"/>
          <p:cNvSpPr>
            <a:spLocks noChangeArrowheads="1"/>
          </p:cNvSpPr>
          <p:nvPr/>
        </p:nvSpPr>
        <p:spPr bwMode="auto">
          <a:xfrm>
            <a:off x="11120438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" name="Rectangle 1796"/>
          <p:cNvSpPr>
            <a:spLocks noChangeArrowheads="1"/>
          </p:cNvSpPr>
          <p:nvPr/>
        </p:nvSpPr>
        <p:spPr bwMode="auto">
          <a:xfrm>
            <a:off x="11650663" y="-57150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" name="Rectangle 1797"/>
          <p:cNvSpPr>
            <a:spLocks noChangeArrowheads="1"/>
          </p:cNvSpPr>
          <p:nvPr/>
        </p:nvSpPr>
        <p:spPr bwMode="auto">
          <a:xfrm>
            <a:off x="-9525" y="2174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4" name="Rectangle 1798"/>
          <p:cNvSpPr>
            <a:spLocks noChangeArrowheads="1"/>
          </p:cNvSpPr>
          <p:nvPr/>
        </p:nvSpPr>
        <p:spPr bwMode="auto">
          <a:xfrm>
            <a:off x="51911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5" name="Rectangle 1799"/>
          <p:cNvSpPr>
            <a:spLocks noChangeArrowheads="1"/>
          </p:cNvSpPr>
          <p:nvPr/>
        </p:nvSpPr>
        <p:spPr bwMode="auto">
          <a:xfrm>
            <a:off x="1049338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6" name="Rectangle 1800"/>
          <p:cNvSpPr>
            <a:spLocks noChangeArrowheads="1"/>
          </p:cNvSpPr>
          <p:nvPr/>
        </p:nvSpPr>
        <p:spPr bwMode="auto">
          <a:xfrm>
            <a:off x="157956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7" name="Rectangle 1801"/>
          <p:cNvSpPr>
            <a:spLocks noChangeArrowheads="1"/>
          </p:cNvSpPr>
          <p:nvPr/>
        </p:nvSpPr>
        <p:spPr bwMode="auto">
          <a:xfrm>
            <a:off x="2109788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8" name="Rectangle 1802"/>
          <p:cNvSpPr>
            <a:spLocks noChangeArrowheads="1"/>
          </p:cNvSpPr>
          <p:nvPr/>
        </p:nvSpPr>
        <p:spPr bwMode="auto">
          <a:xfrm>
            <a:off x="264001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9" name="Rectangle 1803"/>
          <p:cNvSpPr>
            <a:spLocks noChangeArrowheads="1"/>
          </p:cNvSpPr>
          <p:nvPr/>
        </p:nvSpPr>
        <p:spPr bwMode="auto">
          <a:xfrm>
            <a:off x="3170238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0" name="Rectangle 1804"/>
          <p:cNvSpPr>
            <a:spLocks noChangeArrowheads="1"/>
          </p:cNvSpPr>
          <p:nvPr/>
        </p:nvSpPr>
        <p:spPr bwMode="auto">
          <a:xfrm>
            <a:off x="370046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1" name="Rectangle 1805"/>
          <p:cNvSpPr>
            <a:spLocks noChangeArrowheads="1"/>
          </p:cNvSpPr>
          <p:nvPr/>
        </p:nvSpPr>
        <p:spPr bwMode="auto">
          <a:xfrm>
            <a:off x="4230688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2" name="Rectangle 1806"/>
          <p:cNvSpPr>
            <a:spLocks noChangeArrowheads="1"/>
          </p:cNvSpPr>
          <p:nvPr/>
        </p:nvSpPr>
        <p:spPr bwMode="auto">
          <a:xfrm>
            <a:off x="476091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3" name="Rectangle 1807"/>
          <p:cNvSpPr>
            <a:spLocks noChangeArrowheads="1"/>
          </p:cNvSpPr>
          <p:nvPr/>
        </p:nvSpPr>
        <p:spPr bwMode="auto">
          <a:xfrm>
            <a:off x="5291138" y="2174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4" name="Rectangle 1808"/>
          <p:cNvSpPr>
            <a:spLocks noChangeArrowheads="1"/>
          </p:cNvSpPr>
          <p:nvPr/>
        </p:nvSpPr>
        <p:spPr bwMode="auto">
          <a:xfrm>
            <a:off x="5821363" y="2174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5" name="Rectangle 1809"/>
          <p:cNvSpPr>
            <a:spLocks noChangeArrowheads="1"/>
          </p:cNvSpPr>
          <p:nvPr/>
        </p:nvSpPr>
        <p:spPr bwMode="auto">
          <a:xfrm>
            <a:off x="6350000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6" name="Rectangle 1810"/>
          <p:cNvSpPr>
            <a:spLocks noChangeArrowheads="1"/>
          </p:cNvSpPr>
          <p:nvPr/>
        </p:nvSpPr>
        <p:spPr bwMode="auto">
          <a:xfrm>
            <a:off x="6880225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7" name="Rectangle 1811"/>
          <p:cNvSpPr>
            <a:spLocks noChangeArrowheads="1"/>
          </p:cNvSpPr>
          <p:nvPr/>
        </p:nvSpPr>
        <p:spPr bwMode="auto">
          <a:xfrm>
            <a:off x="7410450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8" name="Rectangle 1812"/>
          <p:cNvSpPr>
            <a:spLocks noChangeArrowheads="1"/>
          </p:cNvSpPr>
          <p:nvPr/>
        </p:nvSpPr>
        <p:spPr bwMode="auto">
          <a:xfrm>
            <a:off x="7940675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79" name="Rectangle 1813"/>
          <p:cNvSpPr>
            <a:spLocks noChangeArrowheads="1"/>
          </p:cNvSpPr>
          <p:nvPr/>
        </p:nvSpPr>
        <p:spPr bwMode="auto">
          <a:xfrm>
            <a:off x="8470900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0" name="Rectangle 1814"/>
          <p:cNvSpPr>
            <a:spLocks noChangeArrowheads="1"/>
          </p:cNvSpPr>
          <p:nvPr/>
        </p:nvSpPr>
        <p:spPr bwMode="auto">
          <a:xfrm>
            <a:off x="9001125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1" name="Rectangle 1815"/>
          <p:cNvSpPr>
            <a:spLocks noChangeArrowheads="1"/>
          </p:cNvSpPr>
          <p:nvPr/>
        </p:nvSpPr>
        <p:spPr bwMode="auto">
          <a:xfrm>
            <a:off x="9531350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2" name="Rectangle 1816"/>
          <p:cNvSpPr>
            <a:spLocks noChangeArrowheads="1"/>
          </p:cNvSpPr>
          <p:nvPr/>
        </p:nvSpPr>
        <p:spPr bwMode="auto">
          <a:xfrm>
            <a:off x="10061575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3" name="Rectangle 1817"/>
          <p:cNvSpPr>
            <a:spLocks noChangeArrowheads="1"/>
          </p:cNvSpPr>
          <p:nvPr/>
        </p:nvSpPr>
        <p:spPr bwMode="auto">
          <a:xfrm>
            <a:off x="10591800" y="2174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4" name="Rectangle 1818"/>
          <p:cNvSpPr>
            <a:spLocks noChangeArrowheads="1"/>
          </p:cNvSpPr>
          <p:nvPr/>
        </p:nvSpPr>
        <p:spPr bwMode="auto">
          <a:xfrm>
            <a:off x="11120438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5" name="Rectangle 1819"/>
          <p:cNvSpPr>
            <a:spLocks noChangeArrowheads="1"/>
          </p:cNvSpPr>
          <p:nvPr/>
        </p:nvSpPr>
        <p:spPr bwMode="auto">
          <a:xfrm>
            <a:off x="11650663" y="2174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6" name="Rectangle 1820"/>
          <p:cNvSpPr>
            <a:spLocks noChangeArrowheads="1"/>
          </p:cNvSpPr>
          <p:nvPr/>
        </p:nvSpPr>
        <p:spPr bwMode="auto">
          <a:xfrm>
            <a:off x="-9525" y="4921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7" name="Rectangle 1821"/>
          <p:cNvSpPr>
            <a:spLocks noChangeArrowheads="1"/>
          </p:cNvSpPr>
          <p:nvPr/>
        </p:nvSpPr>
        <p:spPr bwMode="auto">
          <a:xfrm>
            <a:off x="51911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8" name="Rectangle 1822"/>
          <p:cNvSpPr>
            <a:spLocks noChangeArrowheads="1"/>
          </p:cNvSpPr>
          <p:nvPr/>
        </p:nvSpPr>
        <p:spPr bwMode="auto">
          <a:xfrm>
            <a:off x="1049338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89" name="Rectangle 1823"/>
          <p:cNvSpPr>
            <a:spLocks noChangeArrowheads="1"/>
          </p:cNvSpPr>
          <p:nvPr/>
        </p:nvSpPr>
        <p:spPr bwMode="auto">
          <a:xfrm>
            <a:off x="157956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0" name="Rectangle 1824"/>
          <p:cNvSpPr>
            <a:spLocks noChangeArrowheads="1"/>
          </p:cNvSpPr>
          <p:nvPr/>
        </p:nvSpPr>
        <p:spPr bwMode="auto">
          <a:xfrm>
            <a:off x="2109788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1" name="Rectangle 1825"/>
          <p:cNvSpPr>
            <a:spLocks noChangeArrowheads="1"/>
          </p:cNvSpPr>
          <p:nvPr/>
        </p:nvSpPr>
        <p:spPr bwMode="auto">
          <a:xfrm>
            <a:off x="264001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2" name="Rectangle 1826"/>
          <p:cNvSpPr>
            <a:spLocks noChangeArrowheads="1"/>
          </p:cNvSpPr>
          <p:nvPr/>
        </p:nvSpPr>
        <p:spPr bwMode="auto">
          <a:xfrm>
            <a:off x="3170238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3" name="Rectangle 1827"/>
          <p:cNvSpPr>
            <a:spLocks noChangeArrowheads="1"/>
          </p:cNvSpPr>
          <p:nvPr/>
        </p:nvSpPr>
        <p:spPr bwMode="auto">
          <a:xfrm>
            <a:off x="370046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4" name="Rectangle 1828"/>
          <p:cNvSpPr>
            <a:spLocks noChangeArrowheads="1"/>
          </p:cNvSpPr>
          <p:nvPr/>
        </p:nvSpPr>
        <p:spPr bwMode="auto">
          <a:xfrm>
            <a:off x="4230688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5" name="Rectangle 1829"/>
          <p:cNvSpPr>
            <a:spLocks noChangeArrowheads="1"/>
          </p:cNvSpPr>
          <p:nvPr/>
        </p:nvSpPr>
        <p:spPr bwMode="auto">
          <a:xfrm>
            <a:off x="476091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6" name="Rectangle 18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91138" y="4921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7" name="Rectangle 1831"/>
          <p:cNvSpPr>
            <a:spLocks noChangeArrowheads="1"/>
          </p:cNvSpPr>
          <p:nvPr/>
        </p:nvSpPr>
        <p:spPr bwMode="auto">
          <a:xfrm>
            <a:off x="5821363" y="4921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8" name="Rectangle 1832"/>
          <p:cNvSpPr>
            <a:spLocks noChangeArrowheads="1"/>
          </p:cNvSpPr>
          <p:nvPr/>
        </p:nvSpPr>
        <p:spPr bwMode="auto">
          <a:xfrm>
            <a:off x="6350000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99" name="Rectangle 1833"/>
          <p:cNvSpPr>
            <a:spLocks noChangeArrowheads="1"/>
          </p:cNvSpPr>
          <p:nvPr/>
        </p:nvSpPr>
        <p:spPr bwMode="auto">
          <a:xfrm>
            <a:off x="6880225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0" name="Rectangle 1834"/>
          <p:cNvSpPr>
            <a:spLocks noChangeArrowheads="1"/>
          </p:cNvSpPr>
          <p:nvPr/>
        </p:nvSpPr>
        <p:spPr bwMode="auto">
          <a:xfrm>
            <a:off x="7410450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1" name="Rectangle 1835"/>
          <p:cNvSpPr>
            <a:spLocks noChangeArrowheads="1"/>
          </p:cNvSpPr>
          <p:nvPr/>
        </p:nvSpPr>
        <p:spPr bwMode="auto">
          <a:xfrm>
            <a:off x="7940675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2" name="Rectangle 1836"/>
          <p:cNvSpPr>
            <a:spLocks noChangeArrowheads="1"/>
          </p:cNvSpPr>
          <p:nvPr/>
        </p:nvSpPr>
        <p:spPr bwMode="auto">
          <a:xfrm>
            <a:off x="8470900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3" name="Rectangle 1837"/>
          <p:cNvSpPr>
            <a:spLocks noChangeArrowheads="1"/>
          </p:cNvSpPr>
          <p:nvPr/>
        </p:nvSpPr>
        <p:spPr bwMode="auto">
          <a:xfrm>
            <a:off x="9001125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4" name="Rectangle 1838"/>
          <p:cNvSpPr>
            <a:spLocks noChangeArrowheads="1"/>
          </p:cNvSpPr>
          <p:nvPr/>
        </p:nvSpPr>
        <p:spPr bwMode="auto">
          <a:xfrm>
            <a:off x="9531350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5" name="Rectangle 183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061575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6" name="Rectangle 1840"/>
          <p:cNvSpPr>
            <a:spLocks noChangeArrowheads="1"/>
          </p:cNvSpPr>
          <p:nvPr/>
        </p:nvSpPr>
        <p:spPr bwMode="auto">
          <a:xfrm>
            <a:off x="10591800" y="4921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7" name="Rectangle 1841"/>
          <p:cNvSpPr>
            <a:spLocks noChangeArrowheads="1"/>
          </p:cNvSpPr>
          <p:nvPr/>
        </p:nvSpPr>
        <p:spPr bwMode="auto">
          <a:xfrm>
            <a:off x="11120438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8" name="Rectangle 1842"/>
          <p:cNvSpPr>
            <a:spLocks noChangeArrowheads="1"/>
          </p:cNvSpPr>
          <p:nvPr/>
        </p:nvSpPr>
        <p:spPr bwMode="auto">
          <a:xfrm>
            <a:off x="11650663" y="4921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09" name="Rectangle 1843"/>
          <p:cNvSpPr>
            <a:spLocks noChangeArrowheads="1"/>
          </p:cNvSpPr>
          <p:nvPr/>
        </p:nvSpPr>
        <p:spPr bwMode="auto">
          <a:xfrm>
            <a:off x="-9525" y="77152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0" name="Rectangle 1844"/>
          <p:cNvSpPr>
            <a:spLocks noChangeArrowheads="1"/>
          </p:cNvSpPr>
          <p:nvPr/>
        </p:nvSpPr>
        <p:spPr bwMode="auto">
          <a:xfrm>
            <a:off x="51911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1" name="Rectangle 1845"/>
          <p:cNvSpPr>
            <a:spLocks noChangeArrowheads="1"/>
          </p:cNvSpPr>
          <p:nvPr/>
        </p:nvSpPr>
        <p:spPr bwMode="auto">
          <a:xfrm>
            <a:off x="1049338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2" name="Rectangle 1846"/>
          <p:cNvSpPr>
            <a:spLocks noChangeArrowheads="1"/>
          </p:cNvSpPr>
          <p:nvPr/>
        </p:nvSpPr>
        <p:spPr bwMode="auto">
          <a:xfrm>
            <a:off x="157956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3" name="Rectangle 1847"/>
          <p:cNvSpPr>
            <a:spLocks noChangeArrowheads="1"/>
          </p:cNvSpPr>
          <p:nvPr/>
        </p:nvSpPr>
        <p:spPr bwMode="auto">
          <a:xfrm>
            <a:off x="2109788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4" name="Rectangle 1848"/>
          <p:cNvSpPr>
            <a:spLocks noChangeArrowheads="1"/>
          </p:cNvSpPr>
          <p:nvPr/>
        </p:nvSpPr>
        <p:spPr bwMode="auto">
          <a:xfrm>
            <a:off x="264001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5" name="Rectangle 1849"/>
          <p:cNvSpPr>
            <a:spLocks noChangeArrowheads="1"/>
          </p:cNvSpPr>
          <p:nvPr/>
        </p:nvSpPr>
        <p:spPr bwMode="auto">
          <a:xfrm>
            <a:off x="3170238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6" name="Rectangle 1850"/>
          <p:cNvSpPr>
            <a:spLocks noChangeArrowheads="1"/>
          </p:cNvSpPr>
          <p:nvPr/>
        </p:nvSpPr>
        <p:spPr bwMode="auto">
          <a:xfrm>
            <a:off x="370046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7" name="Rectangle 1851"/>
          <p:cNvSpPr>
            <a:spLocks noChangeArrowheads="1"/>
          </p:cNvSpPr>
          <p:nvPr/>
        </p:nvSpPr>
        <p:spPr bwMode="auto">
          <a:xfrm>
            <a:off x="4230688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8" name="Rectangle 1852"/>
          <p:cNvSpPr>
            <a:spLocks noChangeArrowheads="1"/>
          </p:cNvSpPr>
          <p:nvPr/>
        </p:nvSpPr>
        <p:spPr bwMode="auto">
          <a:xfrm>
            <a:off x="476091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19" name="Rectangle 1853"/>
          <p:cNvSpPr>
            <a:spLocks noChangeArrowheads="1"/>
          </p:cNvSpPr>
          <p:nvPr/>
        </p:nvSpPr>
        <p:spPr bwMode="auto">
          <a:xfrm>
            <a:off x="5291138" y="77152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0" name="Rectangle 1854"/>
          <p:cNvSpPr>
            <a:spLocks noChangeArrowheads="1"/>
          </p:cNvSpPr>
          <p:nvPr/>
        </p:nvSpPr>
        <p:spPr bwMode="auto">
          <a:xfrm>
            <a:off x="5821363" y="77152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1" name="Rectangle 1855"/>
          <p:cNvSpPr>
            <a:spLocks noChangeArrowheads="1"/>
          </p:cNvSpPr>
          <p:nvPr/>
        </p:nvSpPr>
        <p:spPr bwMode="auto">
          <a:xfrm>
            <a:off x="6350000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2" name="Rectangle 1856"/>
          <p:cNvSpPr>
            <a:spLocks noChangeArrowheads="1"/>
          </p:cNvSpPr>
          <p:nvPr/>
        </p:nvSpPr>
        <p:spPr bwMode="auto">
          <a:xfrm>
            <a:off x="6880225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3" name="Rectangle 18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10450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4" name="Rectangle 1858"/>
          <p:cNvSpPr>
            <a:spLocks noChangeArrowheads="1"/>
          </p:cNvSpPr>
          <p:nvPr/>
        </p:nvSpPr>
        <p:spPr bwMode="auto">
          <a:xfrm>
            <a:off x="7940675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5" name="Rectangle 1859"/>
          <p:cNvSpPr>
            <a:spLocks noChangeArrowheads="1"/>
          </p:cNvSpPr>
          <p:nvPr/>
        </p:nvSpPr>
        <p:spPr bwMode="auto">
          <a:xfrm>
            <a:off x="8470900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6" name="Rectangle 1860"/>
          <p:cNvSpPr>
            <a:spLocks noChangeArrowheads="1"/>
          </p:cNvSpPr>
          <p:nvPr/>
        </p:nvSpPr>
        <p:spPr bwMode="auto">
          <a:xfrm>
            <a:off x="9001125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7" name="Rectangle 1861"/>
          <p:cNvSpPr>
            <a:spLocks noChangeArrowheads="1"/>
          </p:cNvSpPr>
          <p:nvPr/>
        </p:nvSpPr>
        <p:spPr bwMode="auto">
          <a:xfrm>
            <a:off x="9531350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8" name="Rectangle 1862"/>
          <p:cNvSpPr>
            <a:spLocks noChangeArrowheads="1"/>
          </p:cNvSpPr>
          <p:nvPr/>
        </p:nvSpPr>
        <p:spPr bwMode="auto">
          <a:xfrm>
            <a:off x="10061575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29" name="Rectangle 1863"/>
          <p:cNvSpPr>
            <a:spLocks noChangeArrowheads="1"/>
          </p:cNvSpPr>
          <p:nvPr/>
        </p:nvSpPr>
        <p:spPr bwMode="auto">
          <a:xfrm>
            <a:off x="10591800" y="77152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0" name="Rectangle 1864"/>
          <p:cNvSpPr>
            <a:spLocks noChangeArrowheads="1"/>
          </p:cNvSpPr>
          <p:nvPr/>
        </p:nvSpPr>
        <p:spPr bwMode="auto">
          <a:xfrm>
            <a:off x="11120438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1" name="Rectangle 1865"/>
          <p:cNvSpPr>
            <a:spLocks noChangeArrowheads="1"/>
          </p:cNvSpPr>
          <p:nvPr/>
        </p:nvSpPr>
        <p:spPr bwMode="auto">
          <a:xfrm>
            <a:off x="11650663" y="77152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2" name="Rectangle 1866"/>
          <p:cNvSpPr>
            <a:spLocks noChangeArrowheads="1"/>
          </p:cNvSpPr>
          <p:nvPr/>
        </p:nvSpPr>
        <p:spPr bwMode="auto">
          <a:xfrm>
            <a:off x="-9525" y="104933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3" name="Rectangle 1867"/>
          <p:cNvSpPr>
            <a:spLocks noChangeArrowheads="1"/>
          </p:cNvSpPr>
          <p:nvPr/>
        </p:nvSpPr>
        <p:spPr bwMode="auto">
          <a:xfrm>
            <a:off x="51911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4" name="Rectangle 1868"/>
          <p:cNvSpPr>
            <a:spLocks noChangeArrowheads="1"/>
          </p:cNvSpPr>
          <p:nvPr/>
        </p:nvSpPr>
        <p:spPr bwMode="auto">
          <a:xfrm>
            <a:off x="1049338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5" name="Rectangle 1869"/>
          <p:cNvSpPr>
            <a:spLocks noChangeArrowheads="1"/>
          </p:cNvSpPr>
          <p:nvPr/>
        </p:nvSpPr>
        <p:spPr bwMode="auto">
          <a:xfrm>
            <a:off x="157956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6" name="Rectangle 1870"/>
          <p:cNvSpPr>
            <a:spLocks noChangeArrowheads="1"/>
          </p:cNvSpPr>
          <p:nvPr/>
        </p:nvSpPr>
        <p:spPr bwMode="auto">
          <a:xfrm>
            <a:off x="2109788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7" name="Rectangle 1871"/>
          <p:cNvSpPr>
            <a:spLocks noChangeArrowheads="1"/>
          </p:cNvSpPr>
          <p:nvPr/>
        </p:nvSpPr>
        <p:spPr bwMode="auto">
          <a:xfrm>
            <a:off x="264001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8" name="Rectangle 1872"/>
          <p:cNvSpPr>
            <a:spLocks noChangeArrowheads="1"/>
          </p:cNvSpPr>
          <p:nvPr/>
        </p:nvSpPr>
        <p:spPr bwMode="auto">
          <a:xfrm>
            <a:off x="3170238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39" name="Rectangle 1873"/>
          <p:cNvSpPr>
            <a:spLocks noChangeArrowheads="1"/>
          </p:cNvSpPr>
          <p:nvPr/>
        </p:nvSpPr>
        <p:spPr bwMode="auto">
          <a:xfrm>
            <a:off x="370046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0" name="Rectangle 187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30688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1" name="Rectangle 1875"/>
          <p:cNvSpPr>
            <a:spLocks noChangeArrowheads="1"/>
          </p:cNvSpPr>
          <p:nvPr/>
        </p:nvSpPr>
        <p:spPr bwMode="auto">
          <a:xfrm>
            <a:off x="476091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2" name="Rectangle 1876"/>
          <p:cNvSpPr>
            <a:spLocks noChangeArrowheads="1"/>
          </p:cNvSpPr>
          <p:nvPr/>
        </p:nvSpPr>
        <p:spPr bwMode="auto">
          <a:xfrm>
            <a:off x="5291138" y="104933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3" name="Rectangle 1877"/>
          <p:cNvSpPr>
            <a:spLocks noChangeArrowheads="1"/>
          </p:cNvSpPr>
          <p:nvPr/>
        </p:nvSpPr>
        <p:spPr bwMode="auto">
          <a:xfrm>
            <a:off x="5821363" y="104933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4" name="Rectangle 1878"/>
          <p:cNvSpPr>
            <a:spLocks noChangeArrowheads="1"/>
          </p:cNvSpPr>
          <p:nvPr/>
        </p:nvSpPr>
        <p:spPr bwMode="auto">
          <a:xfrm>
            <a:off x="6350000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5" name="Rectangle 1879"/>
          <p:cNvSpPr>
            <a:spLocks noChangeArrowheads="1"/>
          </p:cNvSpPr>
          <p:nvPr/>
        </p:nvSpPr>
        <p:spPr bwMode="auto">
          <a:xfrm>
            <a:off x="6880225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6" name="Rectangle 1880"/>
          <p:cNvSpPr>
            <a:spLocks noChangeArrowheads="1"/>
          </p:cNvSpPr>
          <p:nvPr/>
        </p:nvSpPr>
        <p:spPr bwMode="auto">
          <a:xfrm>
            <a:off x="7410450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7" name="Rectangle 1881"/>
          <p:cNvSpPr>
            <a:spLocks noChangeArrowheads="1"/>
          </p:cNvSpPr>
          <p:nvPr/>
        </p:nvSpPr>
        <p:spPr bwMode="auto">
          <a:xfrm>
            <a:off x="7940675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8" name="Rectangle 1882"/>
          <p:cNvSpPr>
            <a:spLocks noChangeArrowheads="1"/>
          </p:cNvSpPr>
          <p:nvPr/>
        </p:nvSpPr>
        <p:spPr bwMode="auto">
          <a:xfrm>
            <a:off x="8470900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49" name="Rectangle 1883"/>
          <p:cNvSpPr>
            <a:spLocks noChangeArrowheads="1"/>
          </p:cNvSpPr>
          <p:nvPr/>
        </p:nvSpPr>
        <p:spPr bwMode="auto">
          <a:xfrm>
            <a:off x="9001125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0" name="Rectangle 1884"/>
          <p:cNvSpPr>
            <a:spLocks noChangeArrowheads="1"/>
          </p:cNvSpPr>
          <p:nvPr/>
        </p:nvSpPr>
        <p:spPr bwMode="auto">
          <a:xfrm>
            <a:off x="9531350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1" name="Rectangle 1885"/>
          <p:cNvSpPr>
            <a:spLocks noChangeArrowheads="1"/>
          </p:cNvSpPr>
          <p:nvPr/>
        </p:nvSpPr>
        <p:spPr bwMode="auto">
          <a:xfrm>
            <a:off x="10061575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" name="Rectangle 1886"/>
          <p:cNvSpPr>
            <a:spLocks noChangeArrowheads="1"/>
          </p:cNvSpPr>
          <p:nvPr/>
        </p:nvSpPr>
        <p:spPr bwMode="auto">
          <a:xfrm>
            <a:off x="10591800" y="104933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3" name="Rectangle 1887"/>
          <p:cNvSpPr>
            <a:spLocks noChangeArrowheads="1"/>
          </p:cNvSpPr>
          <p:nvPr/>
        </p:nvSpPr>
        <p:spPr bwMode="auto">
          <a:xfrm>
            <a:off x="11120438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4" name="Rectangle 1888"/>
          <p:cNvSpPr>
            <a:spLocks noChangeArrowheads="1"/>
          </p:cNvSpPr>
          <p:nvPr/>
        </p:nvSpPr>
        <p:spPr bwMode="auto">
          <a:xfrm>
            <a:off x="11650663" y="104933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5" name="Rectangle 1889"/>
          <p:cNvSpPr>
            <a:spLocks noChangeArrowheads="1"/>
          </p:cNvSpPr>
          <p:nvPr/>
        </p:nvSpPr>
        <p:spPr bwMode="auto">
          <a:xfrm>
            <a:off x="-9525" y="132873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6" name="Rectangle 1890"/>
          <p:cNvSpPr>
            <a:spLocks noChangeArrowheads="1"/>
          </p:cNvSpPr>
          <p:nvPr/>
        </p:nvSpPr>
        <p:spPr bwMode="auto">
          <a:xfrm>
            <a:off x="51911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7" name="Rectangle 1891"/>
          <p:cNvSpPr>
            <a:spLocks noChangeArrowheads="1"/>
          </p:cNvSpPr>
          <p:nvPr/>
        </p:nvSpPr>
        <p:spPr bwMode="auto">
          <a:xfrm>
            <a:off x="1049338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8" name="Rectangle 1892"/>
          <p:cNvSpPr>
            <a:spLocks noChangeArrowheads="1"/>
          </p:cNvSpPr>
          <p:nvPr/>
        </p:nvSpPr>
        <p:spPr bwMode="auto">
          <a:xfrm>
            <a:off x="157956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9" name="Rectangle 1893"/>
          <p:cNvSpPr>
            <a:spLocks noChangeArrowheads="1"/>
          </p:cNvSpPr>
          <p:nvPr/>
        </p:nvSpPr>
        <p:spPr bwMode="auto">
          <a:xfrm>
            <a:off x="2109788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0" name="Rectangle 1894"/>
          <p:cNvSpPr>
            <a:spLocks noChangeArrowheads="1"/>
          </p:cNvSpPr>
          <p:nvPr/>
        </p:nvSpPr>
        <p:spPr bwMode="auto">
          <a:xfrm>
            <a:off x="264001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1" name="Rectangle 1895"/>
          <p:cNvSpPr>
            <a:spLocks noChangeArrowheads="1"/>
          </p:cNvSpPr>
          <p:nvPr/>
        </p:nvSpPr>
        <p:spPr bwMode="auto">
          <a:xfrm>
            <a:off x="3170238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" name="Rectangle 1896"/>
          <p:cNvSpPr>
            <a:spLocks noChangeArrowheads="1"/>
          </p:cNvSpPr>
          <p:nvPr/>
        </p:nvSpPr>
        <p:spPr bwMode="auto">
          <a:xfrm>
            <a:off x="370046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" name="Rectangle 1897"/>
          <p:cNvSpPr>
            <a:spLocks noChangeArrowheads="1"/>
          </p:cNvSpPr>
          <p:nvPr/>
        </p:nvSpPr>
        <p:spPr bwMode="auto">
          <a:xfrm>
            <a:off x="4230688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" name="Rectangle 1898"/>
          <p:cNvSpPr>
            <a:spLocks noChangeArrowheads="1"/>
          </p:cNvSpPr>
          <p:nvPr/>
        </p:nvSpPr>
        <p:spPr bwMode="auto">
          <a:xfrm>
            <a:off x="476091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" name="Rectangle 1899"/>
          <p:cNvSpPr>
            <a:spLocks noChangeArrowheads="1"/>
          </p:cNvSpPr>
          <p:nvPr/>
        </p:nvSpPr>
        <p:spPr bwMode="auto">
          <a:xfrm>
            <a:off x="5291138" y="132873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" name="Rectangle 1900"/>
          <p:cNvSpPr>
            <a:spLocks noChangeArrowheads="1"/>
          </p:cNvSpPr>
          <p:nvPr/>
        </p:nvSpPr>
        <p:spPr bwMode="auto">
          <a:xfrm>
            <a:off x="5821363" y="132873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" name="Rectangle 1901"/>
          <p:cNvSpPr>
            <a:spLocks noChangeArrowheads="1"/>
          </p:cNvSpPr>
          <p:nvPr/>
        </p:nvSpPr>
        <p:spPr bwMode="auto">
          <a:xfrm>
            <a:off x="6350000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" name="Rectangle 1902"/>
          <p:cNvSpPr>
            <a:spLocks noChangeArrowheads="1"/>
          </p:cNvSpPr>
          <p:nvPr/>
        </p:nvSpPr>
        <p:spPr bwMode="auto">
          <a:xfrm>
            <a:off x="6880225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9" name="Rectangle 1903"/>
          <p:cNvSpPr>
            <a:spLocks noChangeArrowheads="1"/>
          </p:cNvSpPr>
          <p:nvPr/>
        </p:nvSpPr>
        <p:spPr bwMode="auto">
          <a:xfrm>
            <a:off x="7410450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0" name="Rectangle 1904"/>
          <p:cNvSpPr>
            <a:spLocks noChangeArrowheads="1"/>
          </p:cNvSpPr>
          <p:nvPr/>
        </p:nvSpPr>
        <p:spPr bwMode="auto">
          <a:xfrm>
            <a:off x="7940675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1" name="Rectangle 1905"/>
          <p:cNvSpPr>
            <a:spLocks noChangeArrowheads="1"/>
          </p:cNvSpPr>
          <p:nvPr/>
        </p:nvSpPr>
        <p:spPr bwMode="auto">
          <a:xfrm>
            <a:off x="8470900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2" name="Rectangle 1906"/>
          <p:cNvSpPr>
            <a:spLocks noChangeArrowheads="1"/>
          </p:cNvSpPr>
          <p:nvPr/>
        </p:nvSpPr>
        <p:spPr bwMode="auto">
          <a:xfrm>
            <a:off x="9001125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3" name="Rectangle 1907"/>
          <p:cNvSpPr>
            <a:spLocks noChangeArrowheads="1"/>
          </p:cNvSpPr>
          <p:nvPr/>
        </p:nvSpPr>
        <p:spPr bwMode="auto">
          <a:xfrm>
            <a:off x="9531350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4" name="Rectangle 1908"/>
          <p:cNvSpPr>
            <a:spLocks noChangeArrowheads="1"/>
          </p:cNvSpPr>
          <p:nvPr/>
        </p:nvSpPr>
        <p:spPr bwMode="auto">
          <a:xfrm>
            <a:off x="10061575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5" name="Rectangle 1909"/>
          <p:cNvSpPr>
            <a:spLocks noChangeArrowheads="1"/>
          </p:cNvSpPr>
          <p:nvPr/>
        </p:nvSpPr>
        <p:spPr bwMode="auto">
          <a:xfrm>
            <a:off x="10591800" y="132873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6" name="Rectangle 1910"/>
          <p:cNvSpPr>
            <a:spLocks noChangeArrowheads="1"/>
          </p:cNvSpPr>
          <p:nvPr/>
        </p:nvSpPr>
        <p:spPr bwMode="auto">
          <a:xfrm>
            <a:off x="11120438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7" name="Rectangle 1911"/>
          <p:cNvSpPr>
            <a:spLocks noChangeArrowheads="1"/>
          </p:cNvSpPr>
          <p:nvPr/>
        </p:nvSpPr>
        <p:spPr bwMode="auto">
          <a:xfrm>
            <a:off x="11650663" y="132873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8" name="Rectangle 1912"/>
          <p:cNvSpPr>
            <a:spLocks noChangeArrowheads="1"/>
          </p:cNvSpPr>
          <p:nvPr/>
        </p:nvSpPr>
        <p:spPr bwMode="auto">
          <a:xfrm>
            <a:off x="-9525" y="16033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79" name="Rectangle 1913"/>
          <p:cNvSpPr>
            <a:spLocks noChangeArrowheads="1"/>
          </p:cNvSpPr>
          <p:nvPr/>
        </p:nvSpPr>
        <p:spPr bwMode="auto">
          <a:xfrm>
            <a:off x="51911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0" name="Rectangle 19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49338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1" name="Rectangle 1915"/>
          <p:cNvSpPr>
            <a:spLocks noChangeArrowheads="1"/>
          </p:cNvSpPr>
          <p:nvPr/>
        </p:nvSpPr>
        <p:spPr bwMode="auto">
          <a:xfrm>
            <a:off x="157956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2" name="Rectangle 1916"/>
          <p:cNvSpPr>
            <a:spLocks noChangeArrowheads="1"/>
          </p:cNvSpPr>
          <p:nvPr/>
        </p:nvSpPr>
        <p:spPr bwMode="auto">
          <a:xfrm>
            <a:off x="2109788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3" name="Rectangle 1917"/>
          <p:cNvSpPr>
            <a:spLocks noChangeArrowheads="1"/>
          </p:cNvSpPr>
          <p:nvPr/>
        </p:nvSpPr>
        <p:spPr bwMode="auto">
          <a:xfrm>
            <a:off x="264001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4" name="Rectangle 1918"/>
          <p:cNvSpPr>
            <a:spLocks noChangeArrowheads="1"/>
          </p:cNvSpPr>
          <p:nvPr/>
        </p:nvSpPr>
        <p:spPr bwMode="auto">
          <a:xfrm>
            <a:off x="3170238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5" name="Rectangle 1919"/>
          <p:cNvSpPr>
            <a:spLocks noChangeArrowheads="1"/>
          </p:cNvSpPr>
          <p:nvPr/>
        </p:nvSpPr>
        <p:spPr bwMode="auto">
          <a:xfrm>
            <a:off x="370046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6" name="Rectangle 1920"/>
          <p:cNvSpPr>
            <a:spLocks noChangeArrowheads="1"/>
          </p:cNvSpPr>
          <p:nvPr/>
        </p:nvSpPr>
        <p:spPr bwMode="auto">
          <a:xfrm>
            <a:off x="4230688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7" name="Rectangle 1921"/>
          <p:cNvSpPr>
            <a:spLocks noChangeArrowheads="1"/>
          </p:cNvSpPr>
          <p:nvPr/>
        </p:nvSpPr>
        <p:spPr bwMode="auto">
          <a:xfrm>
            <a:off x="476091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8" name="Rectangle 1922"/>
          <p:cNvSpPr>
            <a:spLocks noChangeArrowheads="1"/>
          </p:cNvSpPr>
          <p:nvPr/>
        </p:nvSpPr>
        <p:spPr bwMode="auto">
          <a:xfrm>
            <a:off x="5291138" y="16033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89" name="Rectangle 1923"/>
          <p:cNvSpPr>
            <a:spLocks noChangeArrowheads="1"/>
          </p:cNvSpPr>
          <p:nvPr/>
        </p:nvSpPr>
        <p:spPr bwMode="auto">
          <a:xfrm>
            <a:off x="5821363" y="16033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0" name="Rectangle 19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50000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1" name="Rectangle 1925"/>
          <p:cNvSpPr>
            <a:spLocks noChangeArrowheads="1"/>
          </p:cNvSpPr>
          <p:nvPr/>
        </p:nvSpPr>
        <p:spPr bwMode="auto">
          <a:xfrm>
            <a:off x="6880225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2" name="Rectangle 1926"/>
          <p:cNvSpPr>
            <a:spLocks noChangeArrowheads="1"/>
          </p:cNvSpPr>
          <p:nvPr/>
        </p:nvSpPr>
        <p:spPr bwMode="auto">
          <a:xfrm>
            <a:off x="7410450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3" name="Rectangle 19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40675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4" name="Rectangle 1928"/>
          <p:cNvSpPr>
            <a:spLocks noChangeArrowheads="1"/>
          </p:cNvSpPr>
          <p:nvPr/>
        </p:nvSpPr>
        <p:spPr bwMode="auto">
          <a:xfrm>
            <a:off x="8470900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5" name="Rectangle 1929"/>
          <p:cNvSpPr>
            <a:spLocks noChangeArrowheads="1"/>
          </p:cNvSpPr>
          <p:nvPr/>
        </p:nvSpPr>
        <p:spPr bwMode="auto">
          <a:xfrm>
            <a:off x="9001125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6" name="Rectangle 1930"/>
          <p:cNvSpPr>
            <a:spLocks noChangeArrowheads="1"/>
          </p:cNvSpPr>
          <p:nvPr/>
        </p:nvSpPr>
        <p:spPr bwMode="auto">
          <a:xfrm>
            <a:off x="9531350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7" name="Rectangle 1931"/>
          <p:cNvSpPr>
            <a:spLocks noChangeArrowheads="1"/>
          </p:cNvSpPr>
          <p:nvPr/>
        </p:nvSpPr>
        <p:spPr bwMode="auto">
          <a:xfrm>
            <a:off x="10061575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8" name="Rectangle 1932"/>
          <p:cNvSpPr>
            <a:spLocks noChangeArrowheads="1"/>
          </p:cNvSpPr>
          <p:nvPr/>
        </p:nvSpPr>
        <p:spPr bwMode="auto">
          <a:xfrm>
            <a:off x="10591800" y="16033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99" name="Rectangle 1933"/>
          <p:cNvSpPr>
            <a:spLocks noChangeArrowheads="1"/>
          </p:cNvSpPr>
          <p:nvPr/>
        </p:nvSpPr>
        <p:spPr bwMode="auto">
          <a:xfrm>
            <a:off x="11120438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0" name="Rectangle 1934"/>
          <p:cNvSpPr>
            <a:spLocks noChangeArrowheads="1"/>
          </p:cNvSpPr>
          <p:nvPr/>
        </p:nvSpPr>
        <p:spPr bwMode="auto">
          <a:xfrm>
            <a:off x="11650663" y="16033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1" name="Rectangle 1935"/>
          <p:cNvSpPr>
            <a:spLocks noChangeArrowheads="1"/>
          </p:cNvSpPr>
          <p:nvPr/>
        </p:nvSpPr>
        <p:spPr bwMode="auto">
          <a:xfrm>
            <a:off x="-9525" y="18811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2" name="Rectangle 1936"/>
          <p:cNvSpPr>
            <a:spLocks noChangeArrowheads="1"/>
          </p:cNvSpPr>
          <p:nvPr/>
        </p:nvSpPr>
        <p:spPr bwMode="auto">
          <a:xfrm>
            <a:off x="519113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3" name="Rectangle 1937"/>
          <p:cNvSpPr>
            <a:spLocks noChangeArrowheads="1"/>
          </p:cNvSpPr>
          <p:nvPr/>
        </p:nvSpPr>
        <p:spPr bwMode="auto">
          <a:xfrm>
            <a:off x="1049338" y="1881188"/>
            <a:ext cx="106045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4" name="Rectangle 1938"/>
          <p:cNvSpPr>
            <a:spLocks noChangeArrowheads="1"/>
          </p:cNvSpPr>
          <p:nvPr/>
        </p:nvSpPr>
        <p:spPr bwMode="auto">
          <a:xfrm>
            <a:off x="2109788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5" name="Rectangle 1939"/>
          <p:cNvSpPr>
            <a:spLocks noChangeArrowheads="1"/>
          </p:cNvSpPr>
          <p:nvPr/>
        </p:nvSpPr>
        <p:spPr bwMode="auto">
          <a:xfrm>
            <a:off x="2640013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6" name="Rectangle 1940"/>
          <p:cNvSpPr>
            <a:spLocks noChangeArrowheads="1"/>
          </p:cNvSpPr>
          <p:nvPr/>
        </p:nvSpPr>
        <p:spPr bwMode="auto">
          <a:xfrm>
            <a:off x="3170238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7" name="Rectangle 1941"/>
          <p:cNvSpPr>
            <a:spLocks noChangeArrowheads="1"/>
          </p:cNvSpPr>
          <p:nvPr/>
        </p:nvSpPr>
        <p:spPr bwMode="auto">
          <a:xfrm>
            <a:off x="3700463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8" name="Rectangle 1942"/>
          <p:cNvSpPr>
            <a:spLocks noChangeArrowheads="1"/>
          </p:cNvSpPr>
          <p:nvPr/>
        </p:nvSpPr>
        <p:spPr bwMode="auto">
          <a:xfrm>
            <a:off x="4230688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9" name="Rectangle 1943"/>
          <p:cNvSpPr>
            <a:spLocks noChangeArrowheads="1"/>
          </p:cNvSpPr>
          <p:nvPr/>
        </p:nvSpPr>
        <p:spPr bwMode="auto">
          <a:xfrm>
            <a:off x="4760913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0" name="Rectangle 1944"/>
          <p:cNvSpPr>
            <a:spLocks noChangeArrowheads="1"/>
          </p:cNvSpPr>
          <p:nvPr/>
        </p:nvSpPr>
        <p:spPr bwMode="auto">
          <a:xfrm>
            <a:off x="5291138" y="18811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1" name="Rectangle 1945"/>
          <p:cNvSpPr>
            <a:spLocks noChangeArrowheads="1"/>
          </p:cNvSpPr>
          <p:nvPr/>
        </p:nvSpPr>
        <p:spPr bwMode="auto">
          <a:xfrm>
            <a:off x="5821363" y="18811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2" name="Rectangle 1946"/>
          <p:cNvSpPr>
            <a:spLocks noChangeArrowheads="1"/>
          </p:cNvSpPr>
          <p:nvPr/>
        </p:nvSpPr>
        <p:spPr bwMode="auto">
          <a:xfrm>
            <a:off x="6350000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3" name="Rectangle 1947"/>
          <p:cNvSpPr>
            <a:spLocks noChangeArrowheads="1"/>
          </p:cNvSpPr>
          <p:nvPr/>
        </p:nvSpPr>
        <p:spPr bwMode="auto">
          <a:xfrm>
            <a:off x="6880225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4" name="Rectangle 1948"/>
          <p:cNvSpPr>
            <a:spLocks noChangeArrowheads="1"/>
          </p:cNvSpPr>
          <p:nvPr/>
        </p:nvSpPr>
        <p:spPr bwMode="auto">
          <a:xfrm>
            <a:off x="7410450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5" name="Rectangle 1949"/>
          <p:cNvSpPr>
            <a:spLocks noChangeArrowheads="1"/>
          </p:cNvSpPr>
          <p:nvPr/>
        </p:nvSpPr>
        <p:spPr bwMode="auto">
          <a:xfrm>
            <a:off x="7940675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6" name="Rectangle 1950"/>
          <p:cNvSpPr>
            <a:spLocks noChangeArrowheads="1"/>
          </p:cNvSpPr>
          <p:nvPr/>
        </p:nvSpPr>
        <p:spPr bwMode="auto">
          <a:xfrm>
            <a:off x="8470900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7" name="Rectangle 1951"/>
          <p:cNvSpPr>
            <a:spLocks noChangeArrowheads="1"/>
          </p:cNvSpPr>
          <p:nvPr/>
        </p:nvSpPr>
        <p:spPr bwMode="auto">
          <a:xfrm>
            <a:off x="9001125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8" name="Rectangle 1952"/>
          <p:cNvSpPr>
            <a:spLocks noChangeArrowheads="1"/>
          </p:cNvSpPr>
          <p:nvPr/>
        </p:nvSpPr>
        <p:spPr bwMode="auto">
          <a:xfrm>
            <a:off x="9531350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9" name="Rectangle 1953"/>
          <p:cNvSpPr>
            <a:spLocks noChangeArrowheads="1"/>
          </p:cNvSpPr>
          <p:nvPr/>
        </p:nvSpPr>
        <p:spPr bwMode="auto">
          <a:xfrm>
            <a:off x="10061575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0" name="Rectangle 1954"/>
          <p:cNvSpPr>
            <a:spLocks noChangeArrowheads="1"/>
          </p:cNvSpPr>
          <p:nvPr/>
        </p:nvSpPr>
        <p:spPr bwMode="auto">
          <a:xfrm>
            <a:off x="10591800" y="1881188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1" name="Rectangle 1955"/>
          <p:cNvSpPr>
            <a:spLocks noChangeArrowheads="1"/>
          </p:cNvSpPr>
          <p:nvPr/>
        </p:nvSpPr>
        <p:spPr bwMode="auto">
          <a:xfrm>
            <a:off x="11120438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2" name="Rectangle 1956"/>
          <p:cNvSpPr>
            <a:spLocks noChangeArrowheads="1"/>
          </p:cNvSpPr>
          <p:nvPr/>
        </p:nvSpPr>
        <p:spPr bwMode="auto">
          <a:xfrm>
            <a:off x="11650663" y="1881188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3" name="Rectangle 1957"/>
          <p:cNvSpPr>
            <a:spLocks noChangeArrowheads="1"/>
          </p:cNvSpPr>
          <p:nvPr/>
        </p:nvSpPr>
        <p:spPr bwMode="auto">
          <a:xfrm>
            <a:off x="-9525" y="21558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4" name="Rectangle 1958"/>
          <p:cNvSpPr>
            <a:spLocks noChangeArrowheads="1"/>
          </p:cNvSpPr>
          <p:nvPr/>
        </p:nvSpPr>
        <p:spPr bwMode="auto">
          <a:xfrm>
            <a:off x="51911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5" name="Rectangle 1959"/>
          <p:cNvSpPr>
            <a:spLocks noChangeArrowheads="1"/>
          </p:cNvSpPr>
          <p:nvPr/>
        </p:nvSpPr>
        <p:spPr bwMode="auto">
          <a:xfrm>
            <a:off x="1049338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6" name="Rectangle 196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57956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7" name="Rectangle 1961"/>
          <p:cNvSpPr>
            <a:spLocks noChangeArrowheads="1"/>
          </p:cNvSpPr>
          <p:nvPr/>
        </p:nvSpPr>
        <p:spPr bwMode="auto">
          <a:xfrm>
            <a:off x="2109788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8" name="Rectangle 1962"/>
          <p:cNvSpPr>
            <a:spLocks noChangeArrowheads="1"/>
          </p:cNvSpPr>
          <p:nvPr/>
        </p:nvSpPr>
        <p:spPr bwMode="auto">
          <a:xfrm>
            <a:off x="264001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9" name="Rectangle 1963"/>
          <p:cNvSpPr>
            <a:spLocks noChangeArrowheads="1"/>
          </p:cNvSpPr>
          <p:nvPr/>
        </p:nvSpPr>
        <p:spPr bwMode="auto">
          <a:xfrm>
            <a:off x="3170238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0" name="Rectangle 1964"/>
          <p:cNvSpPr>
            <a:spLocks noChangeArrowheads="1"/>
          </p:cNvSpPr>
          <p:nvPr/>
        </p:nvSpPr>
        <p:spPr bwMode="auto">
          <a:xfrm>
            <a:off x="370046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1" name="Rectangle 1965"/>
          <p:cNvSpPr>
            <a:spLocks noChangeArrowheads="1"/>
          </p:cNvSpPr>
          <p:nvPr/>
        </p:nvSpPr>
        <p:spPr bwMode="auto">
          <a:xfrm>
            <a:off x="4230688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2" name="Rectangle 1966"/>
          <p:cNvSpPr>
            <a:spLocks noChangeArrowheads="1"/>
          </p:cNvSpPr>
          <p:nvPr/>
        </p:nvSpPr>
        <p:spPr bwMode="auto">
          <a:xfrm>
            <a:off x="476091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3" name="Rectangle 1967"/>
          <p:cNvSpPr>
            <a:spLocks noChangeArrowheads="1"/>
          </p:cNvSpPr>
          <p:nvPr/>
        </p:nvSpPr>
        <p:spPr bwMode="auto">
          <a:xfrm>
            <a:off x="5291138" y="21558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4" name="Rectangle 196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21363" y="21558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5" name="Rectangle 1969"/>
          <p:cNvSpPr>
            <a:spLocks noChangeArrowheads="1"/>
          </p:cNvSpPr>
          <p:nvPr/>
        </p:nvSpPr>
        <p:spPr bwMode="auto">
          <a:xfrm>
            <a:off x="6350000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6" name="Rectangle 1970"/>
          <p:cNvSpPr>
            <a:spLocks noChangeArrowheads="1"/>
          </p:cNvSpPr>
          <p:nvPr/>
        </p:nvSpPr>
        <p:spPr bwMode="auto">
          <a:xfrm>
            <a:off x="6880225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7" name="Rectangle 1971"/>
          <p:cNvSpPr>
            <a:spLocks noChangeArrowheads="1"/>
          </p:cNvSpPr>
          <p:nvPr/>
        </p:nvSpPr>
        <p:spPr bwMode="auto">
          <a:xfrm>
            <a:off x="7410450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8" name="Rectangle 1972"/>
          <p:cNvSpPr>
            <a:spLocks noChangeArrowheads="1"/>
          </p:cNvSpPr>
          <p:nvPr/>
        </p:nvSpPr>
        <p:spPr bwMode="auto">
          <a:xfrm>
            <a:off x="7940675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39" name="Rectangle 1973"/>
          <p:cNvSpPr>
            <a:spLocks noChangeArrowheads="1"/>
          </p:cNvSpPr>
          <p:nvPr/>
        </p:nvSpPr>
        <p:spPr bwMode="auto">
          <a:xfrm>
            <a:off x="8470900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0" name="Rectangle 1975"/>
          <p:cNvSpPr>
            <a:spLocks noChangeArrowheads="1"/>
          </p:cNvSpPr>
          <p:nvPr/>
        </p:nvSpPr>
        <p:spPr bwMode="auto">
          <a:xfrm>
            <a:off x="9001125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1" name="Rectangle 1976"/>
          <p:cNvSpPr>
            <a:spLocks noChangeArrowheads="1"/>
          </p:cNvSpPr>
          <p:nvPr/>
        </p:nvSpPr>
        <p:spPr bwMode="auto">
          <a:xfrm>
            <a:off x="9531350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2" name="Rectangle 1977"/>
          <p:cNvSpPr>
            <a:spLocks noChangeArrowheads="1"/>
          </p:cNvSpPr>
          <p:nvPr/>
        </p:nvSpPr>
        <p:spPr bwMode="auto">
          <a:xfrm>
            <a:off x="10061575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3" name="Rectangle 1978"/>
          <p:cNvSpPr>
            <a:spLocks noChangeArrowheads="1"/>
          </p:cNvSpPr>
          <p:nvPr/>
        </p:nvSpPr>
        <p:spPr bwMode="auto">
          <a:xfrm>
            <a:off x="10591800" y="215582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4" name="Rectangle 1979"/>
          <p:cNvSpPr>
            <a:spLocks noChangeArrowheads="1"/>
          </p:cNvSpPr>
          <p:nvPr/>
        </p:nvSpPr>
        <p:spPr bwMode="auto">
          <a:xfrm>
            <a:off x="11120438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5" name="Rectangle 1980"/>
          <p:cNvSpPr>
            <a:spLocks noChangeArrowheads="1"/>
          </p:cNvSpPr>
          <p:nvPr/>
        </p:nvSpPr>
        <p:spPr bwMode="auto">
          <a:xfrm>
            <a:off x="11650663" y="215582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6" name="Rectangle 1981"/>
          <p:cNvSpPr>
            <a:spLocks noChangeArrowheads="1"/>
          </p:cNvSpPr>
          <p:nvPr/>
        </p:nvSpPr>
        <p:spPr bwMode="auto">
          <a:xfrm>
            <a:off x="-9525" y="2435225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7" name="Rectangle 1982"/>
          <p:cNvSpPr>
            <a:spLocks noChangeArrowheads="1"/>
          </p:cNvSpPr>
          <p:nvPr/>
        </p:nvSpPr>
        <p:spPr bwMode="auto">
          <a:xfrm>
            <a:off x="51911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8" name="Rectangle 1983"/>
          <p:cNvSpPr>
            <a:spLocks noChangeArrowheads="1"/>
          </p:cNvSpPr>
          <p:nvPr/>
        </p:nvSpPr>
        <p:spPr bwMode="auto">
          <a:xfrm>
            <a:off x="1049338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9" name="Rectangle 1984"/>
          <p:cNvSpPr>
            <a:spLocks noChangeArrowheads="1"/>
          </p:cNvSpPr>
          <p:nvPr/>
        </p:nvSpPr>
        <p:spPr bwMode="auto">
          <a:xfrm>
            <a:off x="157956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0" name="Rectangle 1985"/>
          <p:cNvSpPr>
            <a:spLocks noChangeArrowheads="1"/>
          </p:cNvSpPr>
          <p:nvPr/>
        </p:nvSpPr>
        <p:spPr bwMode="auto">
          <a:xfrm>
            <a:off x="2109788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1" name="Rectangle 1986"/>
          <p:cNvSpPr>
            <a:spLocks noChangeArrowheads="1"/>
          </p:cNvSpPr>
          <p:nvPr/>
        </p:nvSpPr>
        <p:spPr bwMode="auto">
          <a:xfrm>
            <a:off x="264001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2" name="Rectangle 1987"/>
          <p:cNvSpPr>
            <a:spLocks noChangeArrowheads="1"/>
          </p:cNvSpPr>
          <p:nvPr/>
        </p:nvSpPr>
        <p:spPr bwMode="auto">
          <a:xfrm>
            <a:off x="3170238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3" name="Rectangle 1988"/>
          <p:cNvSpPr>
            <a:spLocks noChangeArrowheads="1"/>
          </p:cNvSpPr>
          <p:nvPr/>
        </p:nvSpPr>
        <p:spPr bwMode="auto">
          <a:xfrm>
            <a:off x="370046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4" name="Rectangle 1989"/>
          <p:cNvSpPr>
            <a:spLocks noChangeArrowheads="1"/>
          </p:cNvSpPr>
          <p:nvPr/>
        </p:nvSpPr>
        <p:spPr bwMode="auto">
          <a:xfrm>
            <a:off x="4230688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" name="Rectangle 1990"/>
          <p:cNvSpPr>
            <a:spLocks noChangeArrowheads="1"/>
          </p:cNvSpPr>
          <p:nvPr/>
        </p:nvSpPr>
        <p:spPr bwMode="auto">
          <a:xfrm>
            <a:off x="476091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" name="Rectangle 1991"/>
          <p:cNvSpPr>
            <a:spLocks noChangeArrowheads="1"/>
          </p:cNvSpPr>
          <p:nvPr/>
        </p:nvSpPr>
        <p:spPr bwMode="auto">
          <a:xfrm>
            <a:off x="5291138" y="2435225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" name="Rectangle 1992"/>
          <p:cNvSpPr>
            <a:spLocks noChangeArrowheads="1"/>
          </p:cNvSpPr>
          <p:nvPr/>
        </p:nvSpPr>
        <p:spPr bwMode="auto">
          <a:xfrm>
            <a:off x="5821363" y="2435225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" name="Rectangle 1993"/>
          <p:cNvSpPr>
            <a:spLocks noChangeArrowheads="1"/>
          </p:cNvSpPr>
          <p:nvPr/>
        </p:nvSpPr>
        <p:spPr bwMode="auto">
          <a:xfrm>
            <a:off x="6350000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9" name="Rectangle 1994"/>
          <p:cNvSpPr>
            <a:spLocks noChangeArrowheads="1"/>
          </p:cNvSpPr>
          <p:nvPr/>
        </p:nvSpPr>
        <p:spPr bwMode="auto">
          <a:xfrm>
            <a:off x="6880225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0" name="Rectangle 199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410450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1" name="Rectangle 1996"/>
          <p:cNvSpPr>
            <a:spLocks noChangeArrowheads="1"/>
          </p:cNvSpPr>
          <p:nvPr/>
        </p:nvSpPr>
        <p:spPr bwMode="auto">
          <a:xfrm>
            <a:off x="7940675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" name="Rectangle 199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470900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3" name="Rectangle 1998"/>
          <p:cNvSpPr>
            <a:spLocks noChangeArrowheads="1"/>
          </p:cNvSpPr>
          <p:nvPr/>
        </p:nvSpPr>
        <p:spPr bwMode="auto">
          <a:xfrm>
            <a:off x="9001125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4" name="Rectangle 1999"/>
          <p:cNvSpPr>
            <a:spLocks noChangeArrowheads="1"/>
          </p:cNvSpPr>
          <p:nvPr/>
        </p:nvSpPr>
        <p:spPr bwMode="auto">
          <a:xfrm>
            <a:off x="9531350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5" name="Rectangle 2000"/>
          <p:cNvSpPr>
            <a:spLocks noChangeArrowheads="1"/>
          </p:cNvSpPr>
          <p:nvPr/>
        </p:nvSpPr>
        <p:spPr bwMode="auto">
          <a:xfrm>
            <a:off x="10061575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6" name="Rectangle 2001"/>
          <p:cNvSpPr>
            <a:spLocks noChangeArrowheads="1"/>
          </p:cNvSpPr>
          <p:nvPr/>
        </p:nvSpPr>
        <p:spPr bwMode="auto">
          <a:xfrm>
            <a:off x="10591800" y="2435225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7" name="Rectangle 2002"/>
          <p:cNvSpPr>
            <a:spLocks noChangeArrowheads="1"/>
          </p:cNvSpPr>
          <p:nvPr/>
        </p:nvSpPr>
        <p:spPr bwMode="auto">
          <a:xfrm>
            <a:off x="11120438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8" name="Rectangle 2003"/>
          <p:cNvSpPr>
            <a:spLocks noChangeArrowheads="1"/>
          </p:cNvSpPr>
          <p:nvPr/>
        </p:nvSpPr>
        <p:spPr bwMode="auto">
          <a:xfrm>
            <a:off x="11650663" y="2435225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9" name="Rectangle 2004"/>
          <p:cNvSpPr>
            <a:spLocks noChangeArrowheads="1"/>
          </p:cNvSpPr>
          <p:nvPr/>
        </p:nvSpPr>
        <p:spPr bwMode="auto">
          <a:xfrm>
            <a:off x="-9525" y="270986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0" name="Rectangle 2005"/>
          <p:cNvSpPr>
            <a:spLocks noChangeArrowheads="1"/>
          </p:cNvSpPr>
          <p:nvPr/>
        </p:nvSpPr>
        <p:spPr bwMode="auto">
          <a:xfrm>
            <a:off x="51911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1" name="Rectangle 2006"/>
          <p:cNvSpPr>
            <a:spLocks noChangeArrowheads="1"/>
          </p:cNvSpPr>
          <p:nvPr/>
        </p:nvSpPr>
        <p:spPr bwMode="auto">
          <a:xfrm>
            <a:off x="1049338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2" name="Rectangle 2007"/>
          <p:cNvSpPr>
            <a:spLocks noChangeArrowheads="1"/>
          </p:cNvSpPr>
          <p:nvPr/>
        </p:nvSpPr>
        <p:spPr bwMode="auto">
          <a:xfrm>
            <a:off x="157956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3" name="Rectangle 200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109788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4" name="Rectangle 2009"/>
          <p:cNvSpPr>
            <a:spLocks noChangeArrowheads="1"/>
          </p:cNvSpPr>
          <p:nvPr/>
        </p:nvSpPr>
        <p:spPr bwMode="auto">
          <a:xfrm>
            <a:off x="264001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5" name="Rectangle 2010"/>
          <p:cNvSpPr>
            <a:spLocks noChangeArrowheads="1"/>
          </p:cNvSpPr>
          <p:nvPr/>
        </p:nvSpPr>
        <p:spPr bwMode="auto">
          <a:xfrm>
            <a:off x="3170238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6" name="Rectangle 2011"/>
          <p:cNvSpPr>
            <a:spLocks noChangeArrowheads="1"/>
          </p:cNvSpPr>
          <p:nvPr/>
        </p:nvSpPr>
        <p:spPr bwMode="auto">
          <a:xfrm>
            <a:off x="370046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7" name="Rectangle 2012"/>
          <p:cNvSpPr>
            <a:spLocks noChangeArrowheads="1"/>
          </p:cNvSpPr>
          <p:nvPr/>
        </p:nvSpPr>
        <p:spPr bwMode="auto">
          <a:xfrm>
            <a:off x="4230688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8" name="Rectangle 2013"/>
          <p:cNvSpPr>
            <a:spLocks noChangeArrowheads="1"/>
          </p:cNvSpPr>
          <p:nvPr/>
        </p:nvSpPr>
        <p:spPr bwMode="auto">
          <a:xfrm>
            <a:off x="476091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9" name="Rectangle 2014"/>
          <p:cNvSpPr>
            <a:spLocks noChangeArrowheads="1"/>
          </p:cNvSpPr>
          <p:nvPr/>
        </p:nvSpPr>
        <p:spPr bwMode="auto">
          <a:xfrm>
            <a:off x="5291138" y="270986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0" name="Rectangle 2015"/>
          <p:cNvSpPr>
            <a:spLocks noChangeArrowheads="1"/>
          </p:cNvSpPr>
          <p:nvPr/>
        </p:nvSpPr>
        <p:spPr bwMode="auto">
          <a:xfrm>
            <a:off x="5821363" y="270986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1" name="Rectangle 2016"/>
          <p:cNvSpPr>
            <a:spLocks noChangeArrowheads="1"/>
          </p:cNvSpPr>
          <p:nvPr/>
        </p:nvSpPr>
        <p:spPr bwMode="auto">
          <a:xfrm>
            <a:off x="6350000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2" name="Rectangle 201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80225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3" name="Rectangle 2018"/>
          <p:cNvSpPr>
            <a:spLocks noChangeArrowheads="1"/>
          </p:cNvSpPr>
          <p:nvPr/>
        </p:nvSpPr>
        <p:spPr bwMode="auto">
          <a:xfrm>
            <a:off x="7410450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4" name="Rectangle 2019"/>
          <p:cNvSpPr>
            <a:spLocks noChangeArrowheads="1"/>
          </p:cNvSpPr>
          <p:nvPr/>
        </p:nvSpPr>
        <p:spPr bwMode="auto">
          <a:xfrm>
            <a:off x="7940675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5" name="Rectangle 2020"/>
          <p:cNvSpPr>
            <a:spLocks noChangeArrowheads="1"/>
          </p:cNvSpPr>
          <p:nvPr/>
        </p:nvSpPr>
        <p:spPr bwMode="auto">
          <a:xfrm>
            <a:off x="8470900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6" name="Rectangle 2021"/>
          <p:cNvSpPr>
            <a:spLocks noChangeArrowheads="1"/>
          </p:cNvSpPr>
          <p:nvPr/>
        </p:nvSpPr>
        <p:spPr bwMode="auto">
          <a:xfrm>
            <a:off x="9001125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7" name="Rectangle 2022"/>
          <p:cNvSpPr>
            <a:spLocks noChangeArrowheads="1"/>
          </p:cNvSpPr>
          <p:nvPr/>
        </p:nvSpPr>
        <p:spPr bwMode="auto">
          <a:xfrm>
            <a:off x="9531350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8" name="Rectangle 2023"/>
          <p:cNvSpPr>
            <a:spLocks noChangeArrowheads="1"/>
          </p:cNvSpPr>
          <p:nvPr/>
        </p:nvSpPr>
        <p:spPr bwMode="auto">
          <a:xfrm>
            <a:off x="10061575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89" name="Rectangle 2024"/>
          <p:cNvSpPr>
            <a:spLocks noChangeArrowheads="1"/>
          </p:cNvSpPr>
          <p:nvPr/>
        </p:nvSpPr>
        <p:spPr bwMode="auto">
          <a:xfrm>
            <a:off x="10591800" y="270986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0" name="Rectangle 2025"/>
          <p:cNvSpPr>
            <a:spLocks noChangeArrowheads="1"/>
          </p:cNvSpPr>
          <p:nvPr/>
        </p:nvSpPr>
        <p:spPr bwMode="auto">
          <a:xfrm>
            <a:off x="11120438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1" name="Rectangle 2026"/>
          <p:cNvSpPr>
            <a:spLocks noChangeArrowheads="1"/>
          </p:cNvSpPr>
          <p:nvPr/>
        </p:nvSpPr>
        <p:spPr bwMode="auto">
          <a:xfrm>
            <a:off x="11650663" y="270986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2" name="Rectangle 2027"/>
          <p:cNvSpPr>
            <a:spLocks noChangeArrowheads="1"/>
          </p:cNvSpPr>
          <p:nvPr/>
        </p:nvSpPr>
        <p:spPr bwMode="auto">
          <a:xfrm>
            <a:off x="-9525" y="298767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3" name="Rectangle 2028"/>
          <p:cNvSpPr>
            <a:spLocks noChangeArrowheads="1"/>
          </p:cNvSpPr>
          <p:nvPr/>
        </p:nvSpPr>
        <p:spPr bwMode="auto">
          <a:xfrm>
            <a:off x="51911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4" name="Rectangle 2029"/>
          <p:cNvSpPr>
            <a:spLocks noChangeArrowheads="1"/>
          </p:cNvSpPr>
          <p:nvPr/>
        </p:nvSpPr>
        <p:spPr bwMode="auto">
          <a:xfrm>
            <a:off x="1049338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5" name="Rectangle 2030"/>
          <p:cNvSpPr>
            <a:spLocks noChangeArrowheads="1"/>
          </p:cNvSpPr>
          <p:nvPr/>
        </p:nvSpPr>
        <p:spPr bwMode="auto">
          <a:xfrm>
            <a:off x="157956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6" name="Rectangle 2031"/>
          <p:cNvSpPr>
            <a:spLocks noChangeArrowheads="1"/>
          </p:cNvSpPr>
          <p:nvPr/>
        </p:nvSpPr>
        <p:spPr bwMode="auto">
          <a:xfrm>
            <a:off x="2109788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7" name="Rectangle 2032"/>
          <p:cNvSpPr>
            <a:spLocks noChangeArrowheads="1"/>
          </p:cNvSpPr>
          <p:nvPr/>
        </p:nvSpPr>
        <p:spPr bwMode="auto">
          <a:xfrm>
            <a:off x="264001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8" name="Rectangle 2033"/>
          <p:cNvSpPr>
            <a:spLocks noChangeArrowheads="1"/>
          </p:cNvSpPr>
          <p:nvPr/>
        </p:nvSpPr>
        <p:spPr bwMode="auto">
          <a:xfrm>
            <a:off x="3170238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99" name="Rectangle 2034"/>
          <p:cNvSpPr>
            <a:spLocks noChangeArrowheads="1"/>
          </p:cNvSpPr>
          <p:nvPr/>
        </p:nvSpPr>
        <p:spPr bwMode="auto">
          <a:xfrm>
            <a:off x="370046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0" name="Rectangle 2035"/>
          <p:cNvSpPr>
            <a:spLocks noChangeArrowheads="1"/>
          </p:cNvSpPr>
          <p:nvPr/>
        </p:nvSpPr>
        <p:spPr bwMode="auto">
          <a:xfrm>
            <a:off x="4230688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1" name="Rectangle 2036"/>
          <p:cNvSpPr>
            <a:spLocks noChangeArrowheads="1"/>
          </p:cNvSpPr>
          <p:nvPr/>
        </p:nvSpPr>
        <p:spPr bwMode="auto">
          <a:xfrm>
            <a:off x="476091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2" name="Rectangle 2037"/>
          <p:cNvSpPr>
            <a:spLocks noChangeArrowheads="1"/>
          </p:cNvSpPr>
          <p:nvPr/>
        </p:nvSpPr>
        <p:spPr bwMode="auto">
          <a:xfrm>
            <a:off x="5291138" y="298767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3" name="Rectangle 2038"/>
          <p:cNvSpPr>
            <a:spLocks noChangeArrowheads="1"/>
          </p:cNvSpPr>
          <p:nvPr/>
        </p:nvSpPr>
        <p:spPr bwMode="auto">
          <a:xfrm>
            <a:off x="5821363" y="298767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4" name="Rectangle 2039"/>
          <p:cNvSpPr>
            <a:spLocks noChangeArrowheads="1"/>
          </p:cNvSpPr>
          <p:nvPr/>
        </p:nvSpPr>
        <p:spPr bwMode="auto">
          <a:xfrm>
            <a:off x="6350000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5" name="Rectangle 2040"/>
          <p:cNvSpPr>
            <a:spLocks noChangeArrowheads="1"/>
          </p:cNvSpPr>
          <p:nvPr/>
        </p:nvSpPr>
        <p:spPr bwMode="auto">
          <a:xfrm>
            <a:off x="6880225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6" name="Rectangle 2041"/>
          <p:cNvSpPr>
            <a:spLocks noChangeArrowheads="1"/>
          </p:cNvSpPr>
          <p:nvPr/>
        </p:nvSpPr>
        <p:spPr bwMode="auto">
          <a:xfrm>
            <a:off x="7410450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7" name="Rectangle 2042"/>
          <p:cNvSpPr>
            <a:spLocks noChangeArrowheads="1"/>
          </p:cNvSpPr>
          <p:nvPr/>
        </p:nvSpPr>
        <p:spPr bwMode="auto">
          <a:xfrm>
            <a:off x="7940675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8" name="Rectangle 2043"/>
          <p:cNvSpPr>
            <a:spLocks noChangeArrowheads="1"/>
          </p:cNvSpPr>
          <p:nvPr/>
        </p:nvSpPr>
        <p:spPr bwMode="auto">
          <a:xfrm>
            <a:off x="8470900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09" name="Rectangle 2044"/>
          <p:cNvSpPr>
            <a:spLocks noChangeArrowheads="1"/>
          </p:cNvSpPr>
          <p:nvPr/>
        </p:nvSpPr>
        <p:spPr bwMode="auto">
          <a:xfrm>
            <a:off x="9001125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0" name="Rectangle 2045"/>
          <p:cNvSpPr>
            <a:spLocks noChangeArrowheads="1"/>
          </p:cNvSpPr>
          <p:nvPr/>
        </p:nvSpPr>
        <p:spPr bwMode="auto">
          <a:xfrm>
            <a:off x="9531350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1" name="Rectangle 204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0061575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2" name="Rectangle 2047"/>
          <p:cNvSpPr>
            <a:spLocks noChangeArrowheads="1"/>
          </p:cNvSpPr>
          <p:nvPr/>
        </p:nvSpPr>
        <p:spPr bwMode="auto">
          <a:xfrm>
            <a:off x="10591800" y="2987675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3" name="Rectangle 2048"/>
          <p:cNvSpPr>
            <a:spLocks noChangeArrowheads="1"/>
          </p:cNvSpPr>
          <p:nvPr/>
        </p:nvSpPr>
        <p:spPr bwMode="auto">
          <a:xfrm>
            <a:off x="11120438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4" name="Rectangle 2049"/>
          <p:cNvSpPr>
            <a:spLocks noChangeArrowheads="1"/>
          </p:cNvSpPr>
          <p:nvPr/>
        </p:nvSpPr>
        <p:spPr bwMode="auto">
          <a:xfrm>
            <a:off x="11650663" y="2987675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5" name="Rectangle 2050"/>
          <p:cNvSpPr>
            <a:spLocks noChangeArrowheads="1"/>
          </p:cNvSpPr>
          <p:nvPr/>
        </p:nvSpPr>
        <p:spPr bwMode="auto">
          <a:xfrm>
            <a:off x="-9525" y="32670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6" name="Rectangle 2051"/>
          <p:cNvSpPr>
            <a:spLocks noChangeArrowheads="1"/>
          </p:cNvSpPr>
          <p:nvPr/>
        </p:nvSpPr>
        <p:spPr bwMode="auto">
          <a:xfrm>
            <a:off x="51911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7" name="Rectangle 2052"/>
          <p:cNvSpPr>
            <a:spLocks noChangeArrowheads="1"/>
          </p:cNvSpPr>
          <p:nvPr/>
        </p:nvSpPr>
        <p:spPr bwMode="auto">
          <a:xfrm>
            <a:off x="1049338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8" name="Rectangle 2053"/>
          <p:cNvSpPr>
            <a:spLocks noChangeArrowheads="1"/>
          </p:cNvSpPr>
          <p:nvPr/>
        </p:nvSpPr>
        <p:spPr bwMode="auto">
          <a:xfrm>
            <a:off x="157956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19" name="Rectangle 2054"/>
          <p:cNvSpPr>
            <a:spLocks noChangeArrowheads="1"/>
          </p:cNvSpPr>
          <p:nvPr/>
        </p:nvSpPr>
        <p:spPr bwMode="auto">
          <a:xfrm>
            <a:off x="2109788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0" name="Rectangle 2055"/>
          <p:cNvSpPr>
            <a:spLocks noChangeArrowheads="1"/>
          </p:cNvSpPr>
          <p:nvPr/>
        </p:nvSpPr>
        <p:spPr bwMode="auto">
          <a:xfrm>
            <a:off x="264001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1" name="Rectangle 2056"/>
          <p:cNvSpPr>
            <a:spLocks noChangeArrowheads="1"/>
          </p:cNvSpPr>
          <p:nvPr/>
        </p:nvSpPr>
        <p:spPr bwMode="auto">
          <a:xfrm>
            <a:off x="3170238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2" name="Rectangle 2057"/>
          <p:cNvSpPr>
            <a:spLocks noChangeArrowheads="1"/>
          </p:cNvSpPr>
          <p:nvPr/>
        </p:nvSpPr>
        <p:spPr bwMode="auto">
          <a:xfrm>
            <a:off x="370046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3" name="Rectangle 205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30688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4" name="Rectangle 2059"/>
          <p:cNvSpPr>
            <a:spLocks noChangeArrowheads="1"/>
          </p:cNvSpPr>
          <p:nvPr/>
        </p:nvSpPr>
        <p:spPr bwMode="auto">
          <a:xfrm>
            <a:off x="476091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5" name="Rectangle 206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91138" y="32670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6" name="Rectangle 2061"/>
          <p:cNvSpPr>
            <a:spLocks noChangeArrowheads="1"/>
          </p:cNvSpPr>
          <p:nvPr/>
        </p:nvSpPr>
        <p:spPr bwMode="auto">
          <a:xfrm>
            <a:off x="5821363" y="32670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7" name="Rectangle 2062"/>
          <p:cNvSpPr>
            <a:spLocks noChangeArrowheads="1"/>
          </p:cNvSpPr>
          <p:nvPr/>
        </p:nvSpPr>
        <p:spPr bwMode="auto">
          <a:xfrm>
            <a:off x="6350000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8" name="Rectangle 2063"/>
          <p:cNvSpPr>
            <a:spLocks noChangeArrowheads="1"/>
          </p:cNvSpPr>
          <p:nvPr/>
        </p:nvSpPr>
        <p:spPr bwMode="auto">
          <a:xfrm>
            <a:off x="6880225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29" name="Rectangle 2064"/>
          <p:cNvSpPr>
            <a:spLocks noChangeArrowheads="1"/>
          </p:cNvSpPr>
          <p:nvPr/>
        </p:nvSpPr>
        <p:spPr bwMode="auto">
          <a:xfrm>
            <a:off x="7410450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0" name="Rectangle 206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40675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1" name="Rectangle 2066"/>
          <p:cNvSpPr>
            <a:spLocks noChangeArrowheads="1"/>
          </p:cNvSpPr>
          <p:nvPr/>
        </p:nvSpPr>
        <p:spPr bwMode="auto">
          <a:xfrm>
            <a:off x="8470900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2" name="Rectangle 2067"/>
          <p:cNvSpPr>
            <a:spLocks noChangeArrowheads="1"/>
          </p:cNvSpPr>
          <p:nvPr/>
        </p:nvSpPr>
        <p:spPr bwMode="auto">
          <a:xfrm>
            <a:off x="9001125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3" name="Rectangle 2068"/>
          <p:cNvSpPr>
            <a:spLocks noChangeArrowheads="1"/>
          </p:cNvSpPr>
          <p:nvPr/>
        </p:nvSpPr>
        <p:spPr bwMode="auto">
          <a:xfrm>
            <a:off x="9531350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4" name="Rectangle 2069"/>
          <p:cNvSpPr>
            <a:spLocks noChangeArrowheads="1"/>
          </p:cNvSpPr>
          <p:nvPr/>
        </p:nvSpPr>
        <p:spPr bwMode="auto">
          <a:xfrm>
            <a:off x="10061575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5" name="Rectangle 2070"/>
          <p:cNvSpPr>
            <a:spLocks noChangeArrowheads="1"/>
          </p:cNvSpPr>
          <p:nvPr/>
        </p:nvSpPr>
        <p:spPr bwMode="auto">
          <a:xfrm>
            <a:off x="10591800" y="3267075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6" name="Rectangle 2071"/>
          <p:cNvSpPr>
            <a:spLocks noChangeArrowheads="1"/>
          </p:cNvSpPr>
          <p:nvPr/>
        </p:nvSpPr>
        <p:spPr bwMode="auto">
          <a:xfrm>
            <a:off x="11120438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7" name="Rectangle 2072"/>
          <p:cNvSpPr>
            <a:spLocks noChangeArrowheads="1"/>
          </p:cNvSpPr>
          <p:nvPr/>
        </p:nvSpPr>
        <p:spPr bwMode="auto">
          <a:xfrm>
            <a:off x="11650663" y="3267075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8" name="Rectangle 2073"/>
          <p:cNvSpPr>
            <a:spLocks noChangeArrowheads="1"/>
          </p:cNvSpPr>
          <p:nvPr/>
        </p:nvSpPr>
        <p:spPr bwMode="auto">
          <a:xfrm>
            <a:off x="-9525" y="35448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39" name="Rectangle 2074"/>
          <p:cNvSpPr>
            <a:spLocks noChangeArrowheads="1"/>
          </p:cNvSpPr>
          <p:nvPr/>
        </p:nvSpPr>
        <p:spPr bwMode="auto">
          <a:xfrm>
            <a:off x="51911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0" name="Rectangle 2075"/>
          <p:cNvSpPr>
            <a:spLocks noChangeArrowheads="1"/>
          </p:cNvSpPr>
          <p:nvPr/>
        </p:nvSpPr>
        <p:spPr bwMode="auto">
          <a:xfrm>
            <a:off x="1049338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1" name="Rectangle 2076"/>
          <p:cNvSpPr>
            <a:spLocks noChangeArrowheads="1"/>
          </p:cNvSpPr>
          <p:nvPr/>
        </p:nvSpPr>
        <p:spPr bwMode="auto">
          <a:xfrm>
            <a:off x="157956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2" name="Rectangle 2077"/>
          <p:cNvSpPr>
            <a:spLocks noChangeArrowheads="1"/>
          </p:cNvSpPr>
          <p:nvPr/>
        </p:nvSpPr>
        <p:spPr bwMode="auto">
          <a:xfrm>
            <a:off x="2109788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3" name="Rectangle 2078"/>
          <p:cNvSpPr>
            <a:spLocks noChangeArrowheads="1"/>
          </p:cNvSpPr>
          <p:nvPr/>
        </p:nvSpPr>
        <p:spPr bwMode="auto">
          <a:xfrm>
            <a:off x="264001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4" name="Rectangle 2079"/>
          <p:cNvSpPr>
            <a:spLocks noChangeArrowheads="1"/>
          </p:cNvSpPr>
          <p:nvPr/>
        </p:nvSpPr>
        <p:spPr bwMode="auto">
          <a:xfrm>
            <a:off x="3170238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5" name="Rectangle 2080"/>
          <p:cNvSpPr>
            <a:spLocks noChangeArrowheads="1"/>
          </p:cNvSpPr>
          <p:nvPr/>
        </p:nvSpPr>
        <p:spPr bwMode="auto">
          <a:xfrm>
            <a:off x="370046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6" name="Rectangle 2081"/>
          <p:cNvSpPr>
            <a:spLocks noChangeArrowheads="1"/>
          </p:cNvSpPr>
          <p:nvPr/>
        </p:nvSpPr>
        <p:spPr bwMode="auto">
          <a:xfrm>
            <a:off x="4230688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7" name="Rectangle 2082"/>
          <p:cNvSpPr>
            <a:spLocks noChangeArrowheads="1"/>
          </p:cNvSpPr>
          <p:nvPr/>
        </p:nvSpPr>
        <p:spPr bwMode="auto">
          <a:xfrm>
            <a:off x="476091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8" name="Rectangle 208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91138" y="35448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49" name="Rectangle 2084"/>
          <p:cNvSpPr>
            <a:spLocks noChangeArrowheads="1"/>
          </p:cNvSpPr>
          <p:nvPr/>
        </p:nvSpPr>
        <p:spPr bwMode="auto">
          <a:xfrm>
            <a:off x="5821363" y="35448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0" name="Rectangle 208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50000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1" name="Rectangle 2086"/>
          <p:cNvSpPr>
            <a:spLocks noChangeArrowheads="1"/>
          </p:cNvSpPr>
          <p:nvPr/>
        </p:nvSpPr>
        <p:spPr bwMode="auto">
          <a:xfrm>
            <a:off x="6880225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2" name="Rectangle 2087"/>
          <p:cNvSpPr>
            <a:spLocks noChangeArrowheads="1"/>
          </p:cNvSpPr>
          <p:nvPr/>
        </p:nvSpPr>
        <p:spPr bwMode="auto">
          <a:xfrm>
            <a:off x="7410450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3" name="Rectangle 2088"/>
          <p:cNvSpPr>
            <a:spLocks noChangeArrowheads="1"/>
          </p:cNvSpPr>
          <p:nvPr/>
        </p:nvSpPr>
        <p:spPr bwMode="auto">
          <a:xfrm>
            <a:off x="7940675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4" name="Rectangle 2089"/>
          <p:cNvSpPr>
            <a:spLocks noChangeArrowheads="1"/>
          </p:cNvSpPr>
          <p:nvPr/>
        </p:nvSpPr>
        <p:spPr bwMode="auto">
          <a:xfrm>
            <a:off x="8470900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5" name="Rectangle 2090"/>
          <p:cNvSpPr>
            <a:spLocks noChangeArrowheads="1"/>
          </p:cNvSpPr>
          <p:nvPr/>
        </p:nvSpPr>
        <p:spPr bwMode="auto">
          <a:xfrm>
            <a:off x="9001125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6" name="Rectangle 2091"/>
          <p:cNvSpPr>
            <a:spLocks noChangeArrowheads="1"/>
          </p:cNvSpPr>
          <p:nvPr/>
        </p:nvSpPr>
        <p:spPr bwMode="auto">
          <a:xfrm>
            <a:off x="9531350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" name="Rectangle 2092"/>
          <p:cNvSpPr>
            <a:spLocks noChangeArrowheads="1"/>
          </p:cNvSpPr>
          <p:nvPr/>
        </p:nvSpPr>
        <p:spPr bwMode="auto">
          <a:xfrm>
            <a:off x="10061575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" name="Rectangle 2093"/>
          <p:cNvSpPr>
            <a:spLocks noChangeArrowheads="1"/>
          </p:cNvSpPr>
          <p:nvPr/>
        </p:nvSpPr>
        <p:spPr bwMode="auto">
          <a:xfrm>
            <a:off x="10591800" y="35448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" name="Rectangle 2094"/>
          <p:cNvSpPr>
            <a:spLocks noChangeArrowheads="1"/>
          </p:cNvSpPr>
          <p:nvPr/>
        </p:nvSpPr>
        <p:spPr bwMode="auto">
          <a:xfrm>
            <a:off x="11120438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" name="Rectangle 2095"/>
          <p:cNvSpPr>
            <a:spLocks noChangeArrowheads="1"/>
          </p:cNvSpPr>
          <p:nvPr/>
        </p:nvSpPr>
        <p:spPr bwMode="auto">
          <a:xfrm>
            <a:off x="11650663" y="35448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" name="Rectangle 2096"/>
          <p:cNvSpPr>
            <a:spLocks noChangeArrowheads="1"/>
          </p:cNvSpPr>
          <p:nvPr/>
        </p:nvSpPr>
        <p:spPr bwMode="auto">
          <a:xfrm>
            <a:off x="-9525" y="38242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" name="Rectangle 2097"/>
          <p:cNvSpPr>
            <a:spLocks noChangeArrowheads="1"/>
          </p:cNvSpPr>
          <p:nvPr/>
        </p:nvSpPr>
        <p:spPr bwMode="auto">
          <a:xfrm>
            <a:off x="51911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3" name="Rectangle 2098"/>
          <p:cNvSpPr>
            <a:spLocks noChangeArrowheads="1"/>
          </p:cNvSpPr>
          <p:nvPr/>
        </p:nvSpPr>
        <p:spPr bwMode="auto">
          <a:xfrm>
            <a:off x="1049338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4" name="Rectangle 2099"/>
          <p:cNvSpPr>
            <a:spLocks noChangeArrowheads="1"/>
          </p:cNvSpPr>
          <p:nvPr/>
        </p:nvSpPr>
        <p:spPr bwMode="auto">
          <a:xfrm>
            <a:off x="157956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5" name="Rectangle 210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109788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6" name="Rectangle 2101"/>
          <p:cNvSpPr>
            <a:spLocks noChangeArrowheads="1"/>
          </p:cNvSpPr>
          <p:nvPr/>
        </p:nvSpPr>
        <p:spPr bwMode="auto">
          <a:xfrm>
            <a:off x="264001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7" name="Rectangle 2102"/>
          <p:cNvSpPr>
            <a:spLocks noChangeArrowheads="1"/>
          </p:cNvSpPr>
          <p:nvPr/>
        </p:nvSpPr>
        <p:spPr bwMode="auto">
          <a:xfrm>
            <a:off x="3170238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8" name="Rectangle 2103"/>
          <p:cNvSpPr>
            <a:spLocks noChangeArrowheads="1"/>
          </p:cNvSpPr>
          <p:nvPr/>
        </p:nvSpPr>
        <p:spPr bwMode="auto">
          <a:xfrm>
            <a:off x="370046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9" name="Rectangle 2104"/>
          <p:cNvSpPr>
            <a:spLocks noChangeArrowheads="1"/>
          </p:cNvSpPr>
          <p:nvPr/>
        </p:nvSpPr>
        <p:spPr bwMode="auto">
          <a:xfrm>
            <a:off x="4230688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0" name="Rectangle 2105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76091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1" name="Rectangle 2106"/>
          <p:cNvSpPr>
            <a:spLocks noChangeArrowheads="1"/>
          </p:cNvSpPr>
          <p:nvPr/>
        </p:nvSpPr>
        <p:spPr bwMode="auto">
          <a:xfrm>
            <a:off x="5291138" y="38242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2" name="Rectangle 2107"/>
          <p:cNvSpPr>
            <a:spLocks noChangeArrowheads="1"/>
          </p:cNvSpPr>
          <p:nvPr/>
        </p:nvSpPr>
        <p:spPr bwMode="auto">
          <a:xfrm>
            <a:off x="5821363" y="38242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3" name="Rectangle 2108"/>
          <p:cNvSpPr>
            <a:spLocks noChangeArrowheads="1"/>
          </p:cNvSpPr>
          <p:nvPr/>
        </p:nvSpPr>
        <p:spPr bwMode="auto">
          <a:xfrm>
            <a:off x="6350000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4" name="Rectangle 2109"/>
          <p:cNvSpPr>
            <a:spLocks noChangeArrowheads="1"/>
          </p:cNvSpPr>
          <p:nvPr/>
        </p:nvSpPr>
        <p:spPr bwMode="auto">
          <a:xfrm>
            <a:off x="6880225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5" name="Rectangle 2110"/>
          <p:cNvSpPr>
            <a:spLocks noChangeArrowheads="1"/>
          </p:cNvSpPr>
          <p:nvPr/>
        </p:nvSpPr>
        <p:spPr bwMode="auto">
          <a:xfrm>
            <a:off x="7410450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6" name="Rectangle 2111"/>
          <p:cNvSpPr>
            <a:spLocks noChangeArrowheads="1"/>
          </p:cNvSpPr>
          <p:nvPr/>
        </p:nvSpPr>
        <p:spPr bwMode="auto">
          <a:xfrm>
            <a:off x="7940675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7" name="Rectangle 2112"/>
          <p:cNvSpPr>
            <a:spLocks noChangeArrowheads="1"/>
          </p:cNvSpPr>
          <p:nvPr/>
        </p:nvSpPr>
        <p:spPr bwMode="auto">
          <a:xfrm>
            <a:off x="8470900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8" name="Rectangle 2113"/>
          <p:cNvSpPr>
            <a:spLocks noChangeArrowheads="1"/>
          </p:cNvSpPr>
          <p:nvPr/>
        </p:nvSpPr>
        <p:spPr bwMode="auto">
          <a:xfrm>
            <a:off x="9001125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79" name="Rectangle 2114"/>
          <p:cNvSpPr>
            <a:spLocks noChangeArrowheads="1"/>
          </p:cNvSpPr>
          <p:nvPr/>
        </p:nvSpPr>
        <p:spPr bwMode="auto">
          <a:xfrm>
            <a:off x="9531350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0" name="Rectangle 2115"/>
          <p:cNvSpPr>
            <a:spLocks noChangeArrowheads="1"/>
          </p:cNvSpPr>
          <p:nvPr/>
        </p:nvSpPr>
        <p:spPr bwMode="auto">
          <a:xfrm>
            <a:off x="10061575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1" name="Rectangle 2116"/>
          <p:cNvSpPr>
            <a:spLocks noChangeArrowheads="1"/>
          </p:cNvSpPr>
          <p:nvPr/>
        </p:nvSpPr>
        <p:spPr bwMode="auto">
          <a:xfrm>
            <a:off x="10591800" y="3824288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2" name="Rectangle 2117"/>
          <p:cNvSpPr>
            <a:spLocks noChangeArrowheads="1"/>
          </p:cNvSpPr>
          <p:nvPr/>
        </p:nvSpPr>
        <p:spPr bwMode="auto">
          <a:xfrm>
            <a:off x="11120438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3" name="Rectangle 2118"/>
          <p:cNvSpPr>
            <a:spLocks noChangeArrowheads="1"/>
          </p:cNvSpPr>
          <p:nvPr/>
        </p:nvSpPr>
        <p:spPr bwMode="auto">
          <a:xfrm>
            <a:off x="11650663" y="3824288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4" name="Rectangle 2119"/>
          <p:cNvSpPr>
            <a:spLocks noChangeArrowheads="1"/>
          </p:cNvSpPr>
          <p:nvPr/>
        </p:nvSpPr>
        <p:spPr bwMode="auto">
          <a:xfrm>
            <a:off x="-9525" y="410368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5" name="Rectangle 2120"/>
          <p:cNvSpPr>
            <a:spLocks noChangeArrowheads="1"/>
          </p:cNvSpPr>
          <p:nvPr/>
        </p:nvSpPr>
        <p:spPr bwMode="auto">
          <a:xfrm>
            <a:off x="51911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6" name="Rectangle 2121"/>
          <p:cNvSpPr>
            <a:spLocks noChangeArrowheads="1"/>
          </p:cNvSpPr>
          <p:nvPr/>
        </p:nvSpPr>
        <p:spPr bwMode="auto">
          <a:xfrm>
            <a:off x="1049338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7" name="Rectangle 212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157956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8" name="Rectangle 2123"/>
          <p:cNvSpPr>
            <a:spLocks noChangeArrowheads="1"/>
          </p:cNvSpPr>
          <p:nvPr/>
        </p:nvSpPr>
        <p:spPr bwMode="auto">
          <a:xfrm>
            <a:off x="2109788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9" name="Rectangle 2124"/>
          <p:cNvSpPr>
            <a:spLocks noChangeArrowheads="1"/>
          </p:cNvSpPr>
          <p:nvPr/>
        </p:nvSpPr>
        <p:spPr bwMode="auto">
          <a:xfrm>
            <a:off x="264001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0" name="Rectangle 2125"/>
          <p:cNvSpPr>
            <a:spLocks noChangeArrowheads="1"/>
          </p:cNvSpPr>
          <p:nvPr/>
        </p:nvSpPr>
        <p:spPr bwMode="auto">
          <a:xfrm>
            <a:off x="3170238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1" name="Rectangle 2126"/>
          <p:cNvSpPr>
            <a:spLocks noChangeArrowheads="1"/>
          </p:cNvSpPr>
          <p:nvPr/>
        </p:nvSpPr>
        <p:spPr bwMode="auto">
          <a:xfrm>
            <a:off x="370046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2" name="Rectangle 2127"/>
          <p:cNvSpPr>
            <a:spLocks noChangeArrowheads="1"/>
          </p:cNvSpPr>
          <p:nvPr/>
        </p:nvSpPr>
        <p:spPr bwMode="auto">
          <a:xfrm>
            <a:off x="4230688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3" name="Rectangle 2128"/>
          <p:cNvSpPr>
            <a:spLocks noChangeArrowheads="1"/>
          </p:cNvSpPr>
          <p:nvPr/>
        </p:nvSpPr>
        <p:spPr bwMode="auto">
          <a:xfrm>
            <a:off x="476091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4" name="Rectangle 2129"/>
          <p:cNvSpPr>
            <a:spLocks noChangeArrowheads="1"/>
          </p:cNvSpPr>
          <p:nvPr/>
        </p:nvSpPr>
        <p:spPr bwMode="auto">
          <a:xfrm>
            <a:off x="5291138" y="410368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5" name="Rectangle 2130"/>
          <p:cNvSpPr>
            <a:spLocks noChangeArrowheads="1"/>
          </p:cNvSpPr>
          <p:nvPr/>
        </p:nvSpPr>
        <p:spPr bwMode="auto">
          <a:xfrm>
            <a:off x="5821363" y="410368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6" name="Rectangle 2131"/>
          <p:cNvSpPr>
            <a:spLocks noChangeArrowheads="1"/>
          </p:cNvSpPr>
          <p:nvPr/>
        </p:nvSpPr>
        <p:spPr bwMode="auto">
          <a:xfrm>
            <a:off x="6350000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7" name="Rectangle 2132"/>
          <p:cNvSpPr>
            <a:spLocks noChangeArrowheads="1"/>
          </p:cNvSpPr>
          <p:nvPr/>
        </p:nvSpPr>
        <p:spPr bwMode="auto">
          <a:xfrm>
            <a:off x="6880225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8" name="Rectangle 2133"/>
          <p:cNvSpPr>
            <a:spLocks noChangeArrowheads="1"/>
          </p:cNvSpPr>
          <p:nvPr/>
        </p:nvSpPr>
        <p:spPr bwMode="auto">
          <a:xfrm>
            <a:off x="7410450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99" name="Rectangle 2134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940675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0" name="Rectangle 2135"/>
          <p:cNvSpPr>
            <a:spLocks noChangeArrowheads="1"/>
          </p:cNvSpPr>
          <p:nvPr/>
        </p:nvSpPr>
        <p:spPr bwMode="auto">
          <a:xfrm>
            <a:off x="8470900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1" name="Rectangle 2136"/>
          <p:cNvSpPr>
            <a:spLocks noChangeArrowheads="1"/>
          </p:cNvSpPr>
          <p:nvPr/>
        </p:nvSpPr>
        <p:spPr bwMode="auto">
          <a:xfrm>
            <a:off x="9001125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2" name="Rectangle 2137"/>
          <p:cNvSpPr>
            <a:spLocks noChangeArrowheads="1"/>
          </p:cNvSpPr>
          <p:nvPr/>
        </p:nvSpPr>
        <p:spPr bwMode="auto">
          <a:xfrm>
            <a:off x="9531350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3" name="Rectangle 2138"/>
          <p:cNvSpPr>
            <a:spLocks noChangeArrowheads="1"/>
          </p:cNvSpPr>
          <p:nvPr/>
        </p:nvSpPr>
        <p:spPr bwMode="auto">
          <a:xfrm>
            <a:off x="10061575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4" name="Rectangle 2139"/>
          <p:cNvSpPr>
            <a:spLocks noChangeArrowheads="1"/>
          </p:cNvSpPr>
          <p:nvPr/>
        </p:nvSpPr>
        <p:spPr bwMode="auto">
          <a:xfrm>
            <a:off x="10591800" y="410368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5" name="Rectangle 2140"/>
          <p:cNvSpPr>
            <a:spLocks noChangeArrowheads="1"/>
          </p:cNvSpPr>
          <p:nvPr/>
        </p:nvSpPr>
        <p:spPr bwMode="auto">
          <a:xfrm>
            <a:off x="11120438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6" name="Rectangle 2141"/>
          <p:cNvSpPr>
            <a:spLocks noChangeArrowheads="1"/>
          </p:cNvSpPr>
          <p:nvPr/>
        </p:nvSpPr>
        <p:spPr bwMode="auto">
          <a:xfrm>
            <a:off x="11650663" y="410368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7" name="Rectangle 2142"/>
          <p:cNvSpPr>
            <a:spLocks noChangeArrowheads="1"/>
          </p:cNvSpPr>
          <p:nvPr/>
        </p:nvSpPr>
        <p:spPr bwMode="auto">
          <a:xfrm>
            <a:off x="-9525" y="4381500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8" name="Rectangle 2143"/>
          <p:cNvSpPr>
            <a:spLocks noChangeArrowheads="1"/>
          </p:cNvSpPr>
          <p:nvPr/>
        </p:nvSpPr>
        <p:spPr bwMode="auto">
          <a:xfrm>
            <a:off x="51911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09" name="Rectangle 2144"/>
          <p:cNvSpPr>
            <a:spLocks noChangeArrowheads="1"/>
          </p:cNvSpPr>
          <p:nvPr/>
        </p:nvSpPr>
        <p:spPr bwMode="auto">
          <a:xfrm>
            <a:off x="1049338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0" name="Rectangle 2145"/>
          <p:cNvSpPr>
            <a:spLocks noChangeArrowheads="1"/>
          </p:cNvSpPr>
          <p:nvPr/>
        </p:nvSpPr>
        <p:spPr bwMode="auto">
          <a:xfrm>
            <a:off x="157956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1" name="Rectangle 2146"/>
          <p:cNvSpPr>
            <a:spLocks noChangeArrowheads="1"/>
          </p:cNvSpPr>
          <p:nvPr/>
        </p:nvSpPr>
        <p:spPr bwMode="auto">
          <a:xfrm>
            <a:off x="2109788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2" name="Rectangle 2147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64001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3" name="Rectangle 2148"/>
          <p:cNvSpPr>
            <a:spLocks noChangeArrowheads="1"/>
          </p:cNvSpPr>
          <p:nvPr/>
        </p:nvSpPr>
        <p:spPr bwMode="auto">
          <a:xfrm>
            <a:off x="3170238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4" name="Rectangle 2149"/>
          <p:cNvSpPr>
            <a:spLocks noChangeArrowheads="1"/>
          </p:cNvSpPr>
          <p:nvPr/>
        </p:nvSpPr>
        <p:spPr bwMode="auto">
          <a:xfrm>
            <a:off x="370046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5" name="Rectangle 2150"/>
          <p:cNvSpPr>
            <a:spLocks noChangeArrowheads="1"/>
          </p:cNvSpPr>
          <p:nvPr/>
        </p:nvSpPr>
        <p:spPr bwMode="auto">
          <a:xfrm>
            <a:off x="4230688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6" name="Rectangle 2151"/>
          <p:cNvSpPr>
            <a:spLocks noChangeArrowheads="1"/>
          </p:cNvSpPr>
          <p:nvPr/>
        </p:nvSpPr>
        <p:spPr bwMode="auto">
          <a:xfrm>
            <a:off x="476091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7" name="Rectangle 2152"/>
          <p:cNvSpPr>
            <a:spLocks noChangeArrowheads="1"/>
          </p:cNvSpPr>
          <p:nvPr/>
        </p:nvSpPr>
        <p:spPr bwMode="auto">
          <a:xfrm>
            <a:off x="5291138" y="4381500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8" name="Rectangle 2153"/>
          <p:cNvSpPr>
            <a:spLocks noChangeArrowheads="1"/>
          </p:cNvSpPr>
          <p:nvPr/>
        </p:nvSpPr>
        <p:spPr bwMode="auto">
          <a:xfrm>
            <a:off x="5821363" y="4381500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19" name="Rectangle 2154"/>
          <p:cNvSpPr>
            <a:spLocks noChangeArrowheads="1"/>
          </p:cNvSpPr>
          <p:nvPr/>
        </p:nvSpPr>
        <p:spPr bwMode="auto">
          <a:xfrm>
            <a:off x="6350000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0" name="Rectangle 2155"/>
          <p:cNvSpPr>
            <a:spLocks noChangeArrowheads="1"/>
          </p:cNvSpPr>
          <p:nvPr/>
        </p:nvSpPr>
        <p:spPr bwMode="auto">
          <a:xfrm>
            <a:off x="6880225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1" name="Rectangle 2156"/>
          <p:cNvSpPr>
            <a:spLocks noChangeArrowheads="1"/>
          </p:cNvSpPr>
          <p:nvPr/>
        </p:nvSpPr>
        <p:spPr bwMode="auto">
          <a:xfrm>
            <a:off x="7410450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2" name="Rectangle 2157"/>
          <p:cNvSpPr>
            <a:spLocks noChangeArrowheads="1"/>
          </p:cNvSpPr>
          <p:nvPr/>
        </p:nvSpPr>
        <p:spPr bwMode="auto">
          <a:xfrm>
            <a:off x="7940675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3" name="Rectangle 2158"/>
          <p:cNvSpPr>
            <a:spLocks noChangeArrowheads="1"/>
          </p:cNvSpPr>
          <p:nvPr/>
        </p:nvSpPr>
        <p:spPr bwMode="auto">
          <a:xfrm>
            <a:off x="8470900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4" name="Rectangle 2159"/>
          <p:cNvSpPr>
            <a:spLocks noChangeArrowheads="1"/>
          </p:cNvSpPr>
          <p:nvPr/>
        </p:nvSpPr>
        <p:spPr bwMode="auto">
          <a:xfrm>
            <a:off x="9001125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5" name="Rectangle 2160"/>
          <p:cNvSpPr>
            <a:spLocks noChangeArrowheads="1"/>
          </p:cNvSpPr>
          <p:nvPr/>
        </p:nvSpPr>
        <p:spPr bwMode="auto">
          <a:xfrm>
            <a:off x="9531350" y="4381500"/>
            <a:ext cx="106045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6" name="Rectangle 2161"/>
          <p:cNvSpPr>
            <a:spLocks noChangeArrowheads="1"/>
          </p:cNvSpPr>
          <p:nvPr/>
        </p:nvSpPr>
        <p:spPr bwMode="auto">
          <a:xfrm>
            <a:off x="10591800" y="4381500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7" name="Rectangle 2162"/>
          <p:cNvSpPr>
            <a:spLocks noChangeArrowheads="1"/>
          </p:cNvSpPr>
          <p:nvPr/>
        </p:nvSpPr>
        <p:spPr bwMode="auto">
          <a:xfrm>
            <a:off x="11120438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8" name="Rectangle 2163"/>
          <p:cNvSpPr>
            <a:spLocks noChangeArrowheads="1"/>
          </p:cNvSpPr>
          <p:nvPr/>
        </p:nvSpPr>
        <p:spPr bwMode="auto">
          <a:xfrm>
            <a:off x="11650663" y="4381500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29" name="Rectangle 2164"/>
          <p:cNvSpPr>
            <a:spLocks noChangeArrowheads="1"/>
          </p:cNvSpPr>
          <p:nvPr/>
        </p:nvSpPr>
        <p:spPr bwMode="auto">
          <a:xfrm>
            <a:off x="-9525" y="4660900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0" name="Rectangle 2165"/>
          <p:cNvSpPr>
            <a:spLocks noChangeArrowheads="1"/>
          </p:cNvSpPr>
          <p:nvPr/>
        </p:nvSpPr>
        <p:spPr bwMode="auto">
          <a:xfrm>
            <a:off x="519113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1" name="Rectangle 2166"/>
          <p:cNvSpPr>
            <a:spLocks noChangeArrowheads="1"/>
          </p:cNvSpPr>
          <p:nvPr/>
        </p:nvSpPr>
        <p:spPr bwMode="auto">
          <a:xfrm>
            <a:off x="1049338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2" name="Rectangle 2167"/>
          <p:cNvSpPr>
            <a:spLocks noChangeArrowheads="1"/>
          </p:cNvSpPr>
          <p:nvPr/>
        </p:nvSpPr>
        <p:spPr bwMode="auto">
          <a:xfrm>
            <a:off x="1579563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3" name="Rectangle 2168"/>
          <p:cNvSpPr>
            <a:spLocks noChangeArrowheads="1"/>
          </p:cNvSpPr>
          <p:nvPr/>
        </p:nvSpPr>
        <p:spPr bwMode="auto">
          <a:xfrm>
            <a:off x="2109788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4" name="Rectangle 2169"/>
          <p:cNvSpPr>
            <a:spLocks noChangeArrowheads="1"/>
          </p:cNvSpPr>
          <p:nvPr/>
        </p:nvSpPr>
        <p:spPr bwMode="auto">
          <a:xfrm>
            <a:off x="2640013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5" name="Rectangle 2170"/>
          <p:cNvSpPr>
            <a:spLocks noChangeArrowheads="1"/>
          </p:cNvSpPr>
          <p:nvPr/>
        </p:nvSpPr>
        <p:spPr bwMode="auto">
          <a:xfrm>
            <a:off x="3170238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6" name="Rectangle 2171"/>
          <p:cNvSpPr>
            <a:spLocks noChangeArrowheads="1"/>
          </p:cNvSpPr>
          <p:nvPr/>
        </p:nvSpPr>
        <p:spPr bwMode="auto">
          <a:xfrm>
            <a:off x="3700463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7" name="Rectangle 2172"/>
          <p:cNvSpPr>
            <a:spLocks noChangeArrowheads="1"/>
          </p:cNvSpPr>
          <p:nvPr/>
        </p:nvSpPr>
        <p:spPr bwMode="auto">
          <a:xfrm>
            <a:off x="4230688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8" name="Rectangle 2173"/>
          <p:cNvSpPr>
            <a:spLocks noChangeArrowheads="1"/>
          </p:cNvSpPr>
          <p:nvPr/>
        </p:nvSpPr>
        <p:spPr bwMode="auto">
          <a:xfrm>
            <a:off x="4760913" y="4660900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39" name="Rectangle 2174"/>
          <p:cNvSpPr>
            <a:spLocks noChangeArrowheads="1"/>
          </p:cNvSpPr>
          <p:nvPr/>
        </p:nvSpPr>
        <p:spPr bwMode="auto">
          <a:xfrm>
            <a:off x="5291138" y="4660900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0" name="Rectangle 2176"/>
          <p:cNvSpPr>
            <a:spLocks noChangeArrowheads="1"/>
          </p:cNvSpPr>
          <p:nvPr/>
        </p:nvSpPr>
        <p:spPr bwMode="auto">
          <a:xfrm>
            <a:off x="5821363" y="4660901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1" name="Rectangle 2177"/>
          <p:cNvSpPr>
            <a:spLocks noChangeArrowheads="1"/>
          </p:cNvSpPr>
          <p:nvPr/>
        </p:nvSpPr>
        <p:spPr bwMode="auto">
          <a:xfrm>
            <a:off x="6350000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2" name="Rectangle 2178"/>
          <p:cNvSpPr>
            <a:spLocks noChangeArrowheads="1"/>
          </p:cNvSpPr>
          <p:nvPr/>
        </p:nvSpPr>
        <p:spPr bwMode="auto">
          <a:xfrm>
            <a:off x="6880225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3" name="Rectangle 2179"/>
          <p:cNvSpPr>
            <a:spLocks noChangeArrowheads="1"/>
          </p:cNvSpPr>
          <p:nvPr/>
        </p:nvSpPr>
        <p:spPr bwMode="auto">
          <a:xfrm>
            <a:off x="7410450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4" name="Rectangle 2180"/>
          <p:cNvSpPr>
            <a:spLocks noChangeArrowheads="1"/>
          </p:cNvSpPr>
          <p:nvPr/>
        </p:nvSpPr>
        <p:spPr bwMode="auto">
          <a:xfrm>
            <a:off x="7940675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5" name="Rectangle 2181"/>
          <p:cNvSpPr>
            <a:spLocks noChangeArrowheads="1"/>
          </p:cNvSpPr>
          <p:nvPr/>
        </p:nvSpPr>
        <p:spPr bwMode="auto">
          <a:xfrm>
            <a:off x="8470900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6" name="Rectangle 2182"/>
          <p:cNvSpPr>
            <a:spLocks noChangeArrowheads="1"/>
          </p:cNvSpPr>
          <p:nvPr/>
        </p:nvSpPr>
        <p:spPr bwMode="auto">
          <a:xfrm>
            <a:off x="9001125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7" name="Rectangle 218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9531350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8" name="Rectangle 2184"/>
          <p:cNvSpPr>
            <a:spLocks noChangeArrowheads="1"/>
          </p:cNvSpPr>
          <p:nvPr/>
        </p:nvSpPr>
        <p:spPr bwMode="auto">
          <a:xfrm>
            <a:off x="10061575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9" name="Rectangle 218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10591800" y="4660901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" name="Rectangle 2186"/>
          <p:cNvSpPr>
            <a:spLocks noChangeArrowheads="1"/>
          </p:cNvSpPr>
          <p:nvPr/>
        </p:nvSpPr>
        <p:spPr bwMode="auto">
          <a:xfrm>
            <a:off x="11120438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" name="Rectangle 2187"/>
          <p:cNvSpPr>
            <a:spLocks noChangeArrowheads="1"/>
          </p:cNvSpPr>
          <p:nvPr/>
        </p:nvSpPr>
        <p:spPr bwMode="auto">
          <a:xfrm>
            <a:off x="11650663" y="4660901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" name="Rectangle 2188"/>
          <p:cNvSpPr>
            <a:spLocks noChangeArrowheads="1"/>
          </p:cNvSpPr>
          <p:nvPr/>
        </p:nvSpPr>
        <p:spPr bwMode="auto">
          <a:xfrm>
            <a:off x="-9525" y="4938713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" name="Rectangle 2189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1911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" name="Rectangle 2190"/>
          <p:cNvSpPr>
            <a:spLocks noChangeArrowheads="1"/>
          </p:cNvSpPr>
          <p:nvPr/>
        </p:nvSpPr>
        <p:spPr bwMode="auto">
          <a:xfrm>
            <a:off x="1049338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5" name="Rectangle 2191"/>
          <p:cNvSpPr>
            <a:spLocks noChangeArrowheads="1"/>
          </p:cNvSpPr>
          <p:nvPr/>
        </p:nvSpPr>
        <p:spPr bwMode="auto">
          <a:xfrm>
            <a:off x="157956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6" name="Rectangle 2192"/>
          <p:cNvSpPr>
            <a:spLocks noChangeArrowheads="1"/>
          </p:cNvSpPr>
          <p:nvPr/>
        </p:nvSpPr>
        <p:spPr bwMode="auto">
          <a:xfrm>
            <a:off x="2109788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7" name="Rectangle 2193"/>
          <p:cNvSpPr>
            <a:spLocks noChangeArrowheads="1"/>
          </p:cNvSpPr>
          <p:nvPr/>
        </p:nvSpPr>
        <p:spPr bwMode="auto">
          <a:xfrm>
            <a:off x="264001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8" name="Rectangle 2194"/>
          <p:cNvSpPr>
            <a:spLocks noChangeArrowheads="1"/>
          </p:cNvSpPr>
          <p:nvPr/>
        </p:nvSpPr>
        <p:spPr bwMode="auto">
          <a:xfrm>
            <a:off x="3170238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9" name="Rectangle 2195"/>
          <p:cNvSpPr>
            <a:spLocks noChangeArrowheads="1"/>
          </p:cNvSpPr>
          <p:nvPr/>
        </p:nvSpPr>
        <p:spPr bwMode="auto">
          <a:xfrm>
            <a:off x="370046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0" name="Rectangle 2196"/>
          <p:cNvSpPr>
            <a:spLocks noChangeArrowheads="1"/>
          </p:cNvSpPr>
          <p:nvPr/>
        </p:nvSpPr>
        <p:spPr bwMode="auto">
          <a:xfrm>
            <a:off x="4230688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1" name="Rectangle 2197"/>
          <p:cNvSpPr>
            <a:spLocks noChangeArrowheads="1"/>
          </p:cNvSpPr>
          <p:nvPr/>
        </p:nvSpPr>
        <p:spPr bwMode="auto">
          <a:xfrm>
            <a:off x="476091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2" name="Rectangle 2198"/>
          <p:cNvSpPr>
            <a:spLocks noChangeArrowheads="1"/>
          </p:cNvSpPr>
          <p:nvPr/>
        </p:nvSpPr>
        <p:spPr bwMode="auto">
          <a:xfrm>
            <a:off x="5291138" y="4938713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3" name="Rectangle 2199"/>
          <p:cNvSpPr>
            <a:spLocks noChangeArrowheads="1"/>
          </p:cNvSpPr>
          <p:nvPr/>
        </p:nvSpPr>
        <p:spPr bwMode="auto">
          <a:xfrm>
            <a:off x="5821363" y="4938713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4" name="Rectangle 2200"/>
          <p:cNvSpPr>
            <a:spLocks noChangeArrowheads="1"/>
          </p:cNvSpPr>
          <p:nvPr/>
        </p:nvSpPr>
        <p:spPr bwMode="auto">
          <a:xfrm>
            <a:off x="6350000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5" name="Rectangle 2201"/>
          <p:cNvSpPr>
            <a:spLocks noChangeArrowheads="1"/>
          </p:cNvSpPr>
          <p:nvPr/>
        </p:nvSpPr>
        <p:spPr bwMode="auto">
          <a:xfrm>
            <a:off x="6880225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6" name="Rectangle 2202"/>
          <p:cNvSpPr>
            <a:spLocks noChangeArrowheads="1"/>
          </p:cNvSpPr>
          <p:nvPr/>
        </p:nvSpPr>
        <p:spPr bwMode="auto">
          <a:xfrm>
            <a:off x="7410450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7" name="Rectangle 2203"/>
          <p:cNvSpPr>
            <a:spLocks noChangeArrowheads="1"/>
          </p:cNvSpPr>
          <p:nvPr/>
        </p:nvSpPr>
        <p:spPr bwMode="auto">
          <a:xfrm>
            <a:off x="7940675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8" name="Rectangle 2204"/>
          <p:cNvSpPr>
            <a:spLocks noChangeArrowheads="1"/>
          </p:cNvSpPr>
          <p:nvPr/>
        </p:nvSpPr>
        <p:spPr bwMode="auto">
          <a:xfrm>
            <a:off x="8470900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9" name="Rectangle 2205"/>
          <p:cNvSpPr>
            <a:spLocks noChangeArrowheads="1"/>
          </p:cNvSpPr>
          <p:nvPr/>
        </p:nvSpPr>
        <p:spPr bwMode="auto">
          <a:xfrm>
            <a:off x="9001125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0" name="Rectangle 2206"/>
          <p:cNvSpPr>
            <a:spLocks noChangeArrowheads="1"/>
          </p:cNvSpPr>
          <p:nvPr/>
        </p:nvSpPr>
        <p:spPr bwMode="auto">
          <a:xfrm>
            <a:off x="9531350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1" name="Rectangle 2207"/>
          <p:cNvSpPr>
            <a:spLocks noChangeArrowheads="1"/>
          </p:cNvSpPr>
          <p:nvPr/>
        </p:nvSpPr>
        <p:spPr bwMode="auto">
          <a:xfrm>
            <a:off x="10061575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2" name="Rectangle 2208"/>
          <p:cNvSpPr>
            <a:spLocks noChangeArrowheads="1"/>
          </p:cNvSpPr>
          <p:nvPr/>
        </p:nvSpPr>
        <p:spPr bwMode="auto">
          <a:xfrm>
            <a:off x="10591800" y="4938713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3" name="Rectangle 2209"/>
          <p:cNvSpPr>
            <a:spLocks noChangeArrowheads="1"/>
          </p:cNvSpPr>
          <p:nvPr/>
        </p:nvSpPr>
        <p:spPr bwMode="auto">
          <a:xfrm>
            <a:off x="11120438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4" name="Rectangle 2210"/>
          <p:cNvSpPr>
            <a:spLocks noChangeArrowheads="1"/>
          </p:cNvSpPr>
          <p:nvPr/>
        </p:nvSpPr>
        <p:spPr bwMode="auto">
          <a:xfrm>
            <a:off x="11650663" y="4938713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5" name="Rectangle 2211"/>
          <p:cNvSpPr>
            <a:spLocks noChangeArrowheads="1"/>
          </p:cNvSpPr>
          <p:nvPr/>
        </p:nvSpPr>
        <p:spPr bwMode="auto">
          <a:xfrm>
            <a:off x="-9525" y="521811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6" name="Rectangle 2212"/>
          <p:cNvSpPr>
            <a:spLocks noChangeArrowheads="1"/>
          </p:cNvSpPr>
          <p:nvPr/>
        </p:nvSpPr>
        <p:spPr bwMode="auto">
          <a:xfrm>
            <a:off x="51911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7" name="Rectangle 2213"/>
          <p:cNvSpPr>
            <a:spLocks noChangeArrowheads="1"/>
          </p:cNvSpPr>
          <p:nvPr/>
        </p:nvSpPr>
        <p:spPr bwMode="auto">
          <a:xfrm>
            <a:off x="1049338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8" name="Rectangle 2214"/>
          <p:cNvSpPr>
            <a:spLocks noChangeArrowheads="1"/>
          </p:cNvSpPr>
          <p:nvPr/>
        </p:nvSpPr>
        <p:spPr bwMode="auto">
          <a:xfrm>
            <a:off x="157956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9" name="Rectangle 2215"/>
          <p:cNvSpPr>
            <a:spLocks noChangeArrowheads="1"/>
          </p:cNvSpPr>
          <p:nvPr/>
        </p:nvSpPr>
        <p:spPr bwMode="auto">
          <a:xfrm>
            <a:off x="2109788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0" name="Rectangle 2216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64001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" name="Rectangle 2217"/>
          <p:cNvSpPr>
            <a:spLocks noChangeArrowheads="1"/>
          </p:cNvSpPr>
          <p:nvPr/>
        </p:nvSpPr>
        <p:spPr bwMode="auto">
          <a:xfrm>
            <a:off x="3170238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2" name="Rectangle 2218"/>
          <p:cNvSpPr>
            <a:spLocks noChangeArrowheads="1"/>
          </p:cNvSpPr>
          <p:nvPr/>
        </p:nvSpPr>
        <p:spPr bwMode="auto">
          <a:xfrm>
            <a:off x="370046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3" name="Rectangle 2219"/>
          <p:cNvSpPr>
            <a:spLocks noChangeArrowheads="1"/>
          </p:cNvSpPr>
          <p:nvPr/>
        </p:nvSpPr>
        <p:spPr bwMode="auto">
          <a:xfrm>
            <a:off x="4230688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4" name="Rectangle 2220"/>
          <p:cNvSpPr>
            <a:spLocks noChangeArrowheads="1"/>
          </p:cNvSpPr>
          <p:nvPr/>
        </p:nvSpPr>
        <p:spPr bwMode="auto">
          <a:xfrm>
            <a:off x="476091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5" name="Rectangle 2221"/>
          <p:cNvSpPr>
            <a:spLocks noChangeArrowheads="1"/>
          </p:cNvSpPr>
          <p:nvPr/>
        </p:nvSpPr>
        <p:spPr bwMode="auto">
          <a:xfrm>
            <a:off x="5291138" y="521811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6" name="Rectangle 2222"/>
          <p:cNvSpPr>
            <a:spLocks noChangeArrowheads="1"/>
          </p:cNvSpPr>
          <p:nvPr/>
        </p:nvSpPr>
        <p:spPr bwMode="auto">
          <a:xfrm>
            <a:off x="5821363" y="521811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7" name="Rectangle 2223"/>
          <p:cNvSpPr>
            <a:spLocks noChangeArrowheads="1"/>
          </p:cNvSpPr>
          <p:nvPr/>
        </p:nvSpPr>
        <p:spPr bwMode="auto">
          <a:xfrm>
            <a:off x="6350000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8" name="Rectangle 2224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880225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2225"/>
          <p:cNvSpPr>
            <a:spLocks noChangeArrowheads="1"/>
          </p:cNvSpPr>
          <p:nvPr/>
        </p:nvSpPr>
        <p:spPr bwMode="auto">
          <a:xfrm>
            <a:off x="7410450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0" name="Rectangle 2226"/>
          <p:cNvSpPr>
            <a:spLocks noChangeArrowheads="1"/>
          </p:cNvSpPr>
          <p:nvPr/>
        </p:nvSpPr>
        <p:spPr bwMode="auto">
          <a:xfrm>
            <a:off x="7940675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" name="Rectangle 2227"/>
          <p:cNvSpPr>
            <a:spLocks noChangeArrowheads="1"/>
          </p:cNvSpPr>
          <p:nvPr/>
        </p:nvSpPr>
        <p:spPr bwMode="auto">
          <a:xfrm>
            <a:off x="8470900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2" name="Rectangle 2228"/>
          <p:cNvSpPr>
            <a:spLocks noChangeArrowheads="1"/>
          </p:cNvSpPr>
          <p:nvPr/>
        </p:nvSpPr>
        <p:spPr bwMode="auto">
          <a:xfrm>
            <a:off x="9001125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3" name="Rectangle 2229"/>
          <p:cNvSpPr>
            <a:spLocks noChangeArrowheads="1"/>
          </p:cNvSpPr>
          <p:nvPr/>
        </p:nvSpPr>
        <p:spPr bwMode="auto">
          <a:xfrm>
            <a:off x="9531350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4" name="Rectangle 2230"/>
          <p:cNvSpPr>
            <a:spLocks noChangeArrowheads="1"/>
          </p:cNvSpPr>
          <p:nvPr/>
        </p:nvSpPr>
        <p:spPr bwMode="auto">
          <a:xfrm>
            <a:off x="10061575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5" name="Rectangle 2231"/>
          <p:cNvSpPr>
            <a:spLocks noChangeArrowheads="1"/>
          </p:cNvSpPr>
          <p:nvPr/>
        </p:nvSpPr>
        <p:spPr bwMode="auto">
          <a:xfrm>
            <a:off x="10591800" y="5218113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6" name="Rectangle 2232"/>
          <p:cNvSpPr>
            <a:spLocks noChangeArrowheads="1"/>
          </p:cNvSpPr>
          <p:nvPr/>
        </p:nvSpPr>
        <p:spPr bwMode="auto">
          <a:xfrm>
            <a:off x="11120438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7" name="Rectangle 2233"/>
          <p:cNvSpPr>
            <a:spLocks noChangeArrowheads="1"/>
          </p:cNvSpPr>
          <p:nvPr/>
        </p:nvSpPr>
        <p:spPr bwMode="auto">
          <a:xfrm>
            <a:off x="11650663" y="5218113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8" name="Rectangle 2234"/>
          <p:cNvSpPr>
            <a:spLocks noChangeArrowheads="1"/>
          </p:cNvSpPr>
          <p:nvPr/>
        </p:nvSpPr>
        <p:spPr bwMode="auto">
          <a:xfrm>
            <a:off x="-9525" y="5495926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9" name="Rectangle 2235"/>
          <p:cNvSpPr>
            <a:spLocks noChangeArrowheads="1"/>
          </p:cNvSpPr>
          <p:nvPr/>
        </p:nvSpPr>
        <p:spPr bwMode="auto">
          <a:xfrm>
            <a:off x="51911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0" name="Rectangle 2236"/>
          <p:cNvSpPr>
            <a:spLocks noChangeArrowheads="1"/>
          </p:cNvSpPr>
          <p:nvPr/>
        </p:nvSpPr>
        <p:spPr bwMode="auto">
          <a:xfrm>
            <a:off x="1049338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1" name="Rectangle 2237"/>
          <p:cNvSpPr>
            <a:spLocks noChangeArrowheads="1"/>
          </p:cNvSpPr>
          <p:nvPr/>
        </p:nvSpPr>
        <p:spPr bwMode="auto">
          <a:xfrm>
            <a:off x="157956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2" name="Rectangle 2238"/>
          <p:cNvSpPr>
            <a:spLocks noChangeArrowheads="1"/>
          </p:cNvSpPr>
          <p:nvPr/>
        </p:nvSpPr>
        <p:spPr bwMode="auto">
          <a:xfrm>
            <a:off x="2109788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3" name="Rectangle 2239"/>
          <p:cNvSpPr>
            <a:spLocks noChangeArrowheads="1"/>
          </p:cNvSpPr>
          <p:nvPr/>
        </p:nvSpPr>
        <p:spPr bwMode="auto">
          <a:xfrm>
            <a:off x="264001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4" name="Rectangle 2240"/>
          <p:cNvSpPr>
            <a:spLocks noChangeArrowheads="1"/>
          </p:cNvSpPr>
          <p:nvPr/>
        </p:nvSpPr>
        <p:spPr bwMode="auto">
          <a:xfrm>
            <a:off x="3170238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5" name="Rectangle 2241"/>
          <p:cNvSpPr>
            <a:spLocks noChangeArrowheads="1"/>
          </p:cNvSpPr>
          <p:nvPr/>
        </p:nvSpPr>
        <p:spPr bwMode="auto">
          <a:xfrm>
            <a:off x="370046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6" name="Rectangle 2242"/>
          <p:cNvSpPr>
            <a:spLocks noChangeArrowheads="1"/>
          </p:cNvSpPr>
          <p:nvPr/>
        </p:nvSpPr>
        <p:spPr bwMode="auto">
          <a:xfrm>
            <a:off x="4230688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7" name="Rectangle 2243"/>
          <p:cNvSpPr>
            <a:spLocks noChangeArrowheads="1"/>
          </p:cNvSpPr>
          <p:nvPr/>
        </p:nvSpPr>
        <p:spPr bwMode="auto">
          <a:xfrm>
            <a:off x="476091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8" name="Rectangle 2244"/>
          <p:cNvSpPr>
            <a:spLocks noChangeArrowheads="1"/>
          </p:cNvSpPr>
          <p:nvPr/>
        </p:nvSpPr>
        <p:spPr bwMode="auto">
          <a:xfrm>
            <a:off x="5291138" y="5495926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9" name="Rectangle 2245"/>
          <p:cNvSpPr>
            <a:spLocks noChangeArrowheads="1"/>
          </p:cNvSpPr>
          <p:nvPr/>
        </p:nvSpPr>
        <p:spPr bwMode="auto">
          <a:xfrm>
            <a:off x="5821363" y="5495926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0" name="Rectangle 2246"/>
          <p:cNvSpPr>
            <a:spLocks noChangeArrowheads="1"/>
          </p:cNvSpPr>
          <p:nvPr/>
        </p:nvSpPr>
        <p:spPr bwMode="auto">
          <a:xfrm>
            <a:off x="6350000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1" name="Rectangle 2247"/>
          <p:cNvSpPr>
            <a:spLocks noChangeArrowheads="1"/>
          </p:cNvSpPr>
          <p:nvPr/>
        </p:nvSpPr>
        <p:spPr bwMode="auto">
          <a:xfrm>
            <a:off x="6880225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2" name="Rectangle 2248"/>
          <p:cNvSpPr>
            <a:spLocks noChangeArrowheads="1"/>
          </p:cNvSpPr>
          <p:nvPr/>
        </p:nvSpPr>
        <p:spPr bwMode="auto">
          <a:xfrm>
            <a:off x="7410450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3" name="Rectangle 2249"/>
          <p:cNvSpPr>
            <a:spLocks noChangeArrowheads="1"/>
          </p:cNvSpPr>
          <p:nvPr/>
        </p:nvSpPr>
        <p:spPr bwMode="auto">
          <a:xfrm>
            <a:off x="7940675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4" name="Rectangle 2250"/>
          <p:cNvSpPr>
            <a:spLocks noChangeArrowheads="1"/>
          </p:cNvSpPr>
          <p:nvPr/>
        </p:nvSpPr>
        <p:spPr bwMode="auto">
          <a:xfrm>
            <a:off x="8470900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5" name="Rectangle 2251"/>
          <p:cNvSpPr>
            <a:spLocks noChangeArrowheads="1"/>
          </p:cNvSpPr>
          <p:nvPr/>
        </p:nvSpPr>
        <p:spPr bwMode="auto">
          <a:xfrm>
            <a:off x="9001125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6" name="Rectangle 2252"/>
          <p:cNvSpPr>
            <a:spLocks noChangeArrowheads="1"/>
          </p:cNvSpPr>
          <p:nvPr/>
        </p:nvSpPr>
        <p:spPr bwMode="auto">
          <a:xfrm>
            <a:off x="9531350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7" name="Rectangle 2253"/>
          <p:cNvSpPr>
            <a:spLocks noChangeArrowheads="1"/>
          </p:cNvSpPr>
          <p:nvPr/>
        </p:nvSpPr>
        <p:spPr bwMode="auto">
          <a:xfrm>
            <a:off x="10061575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8" name="Rectangle 2254"/>
          <p:cNvSpPr>
            <a:spLocks noChangeArrowheads="1"/>
          </p:cNvSpPr>
          <p:nvPr/>
        </p:nvSpPr>
        <p:spPr bwMode="auto">
          <a:xfrm>
            <a:off x="10591800" y="5495926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9" name="Rectangle 2255"/>
          <p:cNvSpPr>
            <a:spLocks noChangeArrowheads="1"/>
          </p:cNvSpPr>
          <p:nvPr/>
        </p:nvSpPr>
        <p:spPr bwMode="auto">
          <a:xfrm>
            <a:off x="11120438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0" name="Rectangle 2256"/>
          <p:cNvSpPr>
            <a:spLocks noChangeArrowheads="1"/>
          </p:cNvSpPr>
          <p:nvPr/>
        </p:nvSpPr>
        <p:spPr bwMode="auto">
          <a:xfrm>
            <a:off x="11650663" y="5495926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1" name="Rectangle 2257"/>
          <p:cNvSpPr>
            <a:spLocks noChangeArrowheads="1"/>
          </p:cNvSpPr>
          <p:nvPr/>
        </p:nvSpPr>
        <p:spPr bwMode="auto">
          <a:xfrm>
            <a:off x="-9525" y="5770563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2" name="Rectangle 2258"/>
          <p:cNvSpPr>
            <a:spLocks noChangeArrowheads="1"/>
          </p:cNvSpPr>
          <p:nvPr/>
        </p:nvSpPr>
        <p:spPr bwMode="auto">
          <a:xfrm>
            <a:off x="51911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3" name="Rectangle 2259"/>
          <p:cNvSpPr>
            <a:spLocks noChangeArrowheads="1"/>
          </p:cNvSpPr>
          <p:nvPr/>
        </p:nvSpPr>
        <p:spPr bwMode="auto">
          <a:xfrm>
            <a:off x="1049338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4" name="Rectangle 2260"/>
          <p:cNvSpPr>
            <a:spLocks noChangeArrowheads="1"/>
          </p:cNvSpPr>
          <p:nvPr/>
        </p:nvSpPr>
        <p:spPr bwMode="auto">
          <a:xfrm>
            <a:off x="157956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5" name="Rectangle 2261"/>
          <p:cNvSpPr>
            <a:spLocks noChangeArrowheads="1"/>
          </p:cNvSpPr>
          <p:nvPr/>
        </p:nvSpPr>
        <p:spPr bwMode="auto">
          <a:xfrm>
            <a:off x="2109788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6" name="Rectangle 2262"/>
          <p:cNvSpPr>
            <a:spLocks noChangeArrowheads="1"/>
          </p:cNvSpPr>
          <p:nvPr/>
        </p:nvSpPr>
        <p:spPr bwMode="auto">
          <a:xfrm>
            <a:off x="264001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7" name="Rectangle 2263"/>
          <p:cNvSpPr>
            <a:spLocks noChangeArrowheads="1"/>
          </p:cNvSpPr>
          <p:nvPr/>
        </p:nvSpPr>
        <p:spPr bwMode="auto">
          <a:xfrm>
            <a:off x="3170238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8" name="Rectangle 2264"/>
          <p:cNvSpPr>
            <a:spLocks noChangeArrowheads="1"/>
          </p:cNvSpPr>
          <p:nvPr/>
        </p:nvSpPr>
        <p:spPr bwMode="auto">
          <a:xfrm>
            <a:off x="370046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9" name="Rectangle 2265"/>
          <p:cNvSpPr>
            <a:spLocks noChangeArrowheads="1"/>
          </p:cNvSpPr>
          <p:nvPr/>
        </p:nvSpPr>
        <p:spPr bwMode="auto">
          <a:xfrm>
            <a:off x="4230688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0" name="Rectangle 2266"/>
          <p:cNvSpPr>
            <a:spLocks noChangeArrowheads="1"/>
          </p:cNvSpPr>
          <p:nvPr/>
        </p:nvSpPr>
        <p:spPr bwMode="auto">
          <a:xfrm>
            <a:off x="476091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1" name="Rectangle 2267"/>
          <p:cNvSpPr>
            <a:spLocks noChangeArrowheads="1"/>
          </p:cNvSpPr>
          <p:nvPr/>
        </p:nvSpPr>
        <p:spPr bwMode="auto">
          <a:xfrm>
            <a:off x="5291138" y="5770563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2" name="Rectangle 2268"/>
          <p:cNvSpPr>
            <a:spLocks noChangeArrowheads="1"/>
          </p:cNvSpPr>
          <p:nvPr/>
        </p:nvSpPr>
        <p:spPr bwMode="auto">
          <a:xfrm>
            <a:off x="5821363" y="5770563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3" name="Rectangle 2269"/>
          <p:cNvSpPr>
            <a:spLocks noChangeArrowheads="1"/>
          </p:cNvSpPr>
          <p:nvPr/>
        </p:nvSpPr>
        <p:spPr bwMode="auto">
          <a:xfrm>
            <a:off x="6350000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4" name="Rectangle 2270"/>
          <p:cNvSpPr>
            <a:spLocks noChangeArrowheads="1"/>
          </p:cNvSpPr>
          <p:nvPr/>
        </p:nvSpPr>
        <p:spPr bwMode="auto">
          <a:xfrm>
            <a:off x="6880225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5" name="Rectangle 2271"/>
          <p:cNvSpPr>
            <a:spLocks noChangeArrowheads="1"/>
          </p:cNvSpPr>
          <p:nvPr/>
        </p:nvSpPr>
        <p:spPr bwMode="auto">
          <a:xfrm>
            <a:off x="7410450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6" name="Rectangle 2272"/>
          <p:cNvSpPr>
            <a:spLocks noChangeArrowheads="1"/>
          </p:cNvSpPr>
          <p:nvPr/>
        </p:nvSpPr>
        <p:spPr bwMode="auto">
          <a:xfrm>
            <a:off x="7940675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7" name="Rectangle 2273"/>
          <p:cNvSpPr>
            <a:spLocks noChangeArrowheads="1"/>
          </p:cNvSpPr>
          <p:nvPr/>
        </p:nvSpPr>
        <p:spPr bwMode="auto">
          <a:xfrm>
            <a:off x="8470900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8" name="Rectangle 2274"/>
          <p:cNvSpPr>
            <a:spLocks noChangeArrowheads="1"/>
          </p:cNvSpPr>
          <p:nvPr/>
        </p:nvSpPr>
        <p:spPr bwMode="auto">
          <a:xfrm>
            <a:off x="9001125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9" name="Rectangle 2275"/>
          <p:cNvSpPr>
            <a:spLocks noChangeArrowheads="1"/>
          </p:cNvSpPr>
          <p:nvPr/>
        </p:nvSpPr>
        <p:spPr bwMode="auto">
          <a:xfrm>
            <a:off x="9531350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0" name="Rectangle 2276"/>
          <p:cNvSpPr>
            <a:spLocks noChangeArrowheads="1"/>
          </p:cNvSpPr>
          <p:nvPr/>
        </p:nvSpPr>
        <p:spPr bwMode="auto">
          <a:xfrm>
            <a:off x="10061575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1" name="Rectangle 2277"/>
          <p:cNvSpPr>
            <a:spLocks noChangeArrowheads="1"/>
          </p:cNvSpPr>
          <p:nvPr/>
        </p:nvSpPr>
        <p:spPr bwMode="auto">
          <a:xfrm>
            <a:off x="10591800" y="5770563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2" name="Rectangle 2278"/>
          <p:cNvSpPr>
            <a:spLocks noChangeArrowheads="1"/>
          </p:cNvSpPr>
          <p:nvPr/>
        </p:nvSpPr>
        <p:spPr bwMode="auto">
          <a:xfrm>
            <a:off x="11120438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3" name="Rectangle 2279"/>
          <p:cNvSpPr>
            <a:spLocks noChangeArrowheads="1"/>
          </p:cNvSpPr>
          <p:nvPr/>
        </p:nvSpPr>
        <p:spPr bwMode="auto">
          <a:xfrm>
            <a:off x="11650663" y="5770563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4" name="Rectangle 228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-9525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5" name="Rectangle 2281"/>
          <p:cNvSpPr>
            <a:spLocks noChangeArrowheads="1"/>
          </p:cNvSpPr>
          <p:nvPr/>
        </p:nvSpPr>
        <p:spPr bwMode="auto">
          <a:xfrm>
            <a:off x="520700" y="6045201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6" name="Rectangle 2282"/>
          <p:cNvSpPr>
            <a:spLocks noChangeArrowheads="1"/>
          </p:cNvSpPr>
          <p:nvPr/>
        </p:nvSpPr>
        <p:spPr bwMode="auto">
          <a:xfrm>
            <a:off x="104933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7" name="Rectangle 2283"/>
          <p:cNvSpPr>
            <a:spLocks noChangeArrowheads="1"/>
          </p:cNvSpPr>
          <p:nvPr/>
        </p:nvSpPr>
        <p:spPr bwMode="auto">
          <a:xfrm>
            <a:off x="1579563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8" name="Rectangle 2284"/>
          <p:cNvSpPr>
            <a:spLocks noChangeArrowheads="1"/>
          </p:cNvSpPr>
          <p:nvPr/>
        </p:nvSpPr>
        <p:spPr bwMode="auto">
          <a:xfrm>
            <a:off x="210978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9" name="Rectangle 2285"/>
          <p:cNvSpPr>
            <a:spLocks noChangeArrowheads="1"/>
          </p:cNvSpPr>
          <p:nvPr/>
        </p:nvSpPr>
        <p:spPr bwMode="auto">
          <a:xfrm>
            <a:off x="2640013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0" name="Rectangle 2286"/>
          <p:cNvSpPr>
            <a:spLocks noChangeArrowheads="1"/>
          </p:cNvSpPr>
          <p:nvPr/>
        </p:nvSpPr>
        <p:spPr bwMode="auto">
          <a:xfrm>
            <a:off x="317023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1" name="Rectangle 2287"/>
          <p:cNvSpPr>
            <a:spLocks noChangeArrowheads="1"/>
          </p:cNvSpPr>
          <p:nvPr/>
        </p:nvSpPr>
        <p:spPr bwMode="auto">
          <a:xfrm>
            <a:off x="3700463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" name="Rectangle 2288"/>
          <p:cNvSpPr>
            <a:spLocks noChangeArrowheads="1"/>
          </p:cNvSpPr>
          <p:nvPr/>
        </p:nvSpPr>
        <p:spPr bwMode="auto">
          <a:xfrm>
            <a:off x="423068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" name="Rectangle 2289"/>
          <p:cNvSpPr>
            <a:spLocks noChangeArrowheads="1"/>
          </p:cNvSpPr>
          <p:nvPr/>
        </p:nvSpPr>
        <p:spPr bwMode="auto">
          <a:xfrm>
            <a:off x="4760913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" name="Rectangle 2290"/>
          <p:cNvSpPr>
            <a:spLocks noChangeArrowheads="1"/>
          </p:cNvSpPr>
          <p:nvPr/>
        </p:nvSpPr>
        <p:spPr bwMode="auto">
          <a:xfrm>
            <a:off x="529113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" name="Rectangle 2291"/>
          <p:cNvSpPr>
            <a:spLocks noChangeArrowheads="1"/>
          </p:cNvSpPr>
          <p:nvPr/>
        </p:nvSpPr>
        <p:spPr bwMode="auto">
          <a:xfrm>
            <a:off x="5821363" y="6045201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" name="Rectangle 2292"/>
          <p:cNvSpPr>
            <a:spLocks noChangeArrowheads="1"/>
          </p:cNvSpPr>
          <p:nvPr/>
        </p:nvSpPr>
        <p:spPr bwMode="auto">
          <a:xfrm>
            <a:off x="6350000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" name="Rectangle 2293"/>
          <p:cNvSpPr>
            <a:spLocks noChangeArrowheads="1"/>
          </p:cNvSpPr>
          <p:nvPr/>
        </p:nvSpPr>
        <p:spPr bwMode="auto">
          <a:xfrm>
            <a:off x="6880225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" name="Rectangle 2294"/>
          <p:cNvSpPr>
            <a:spLocks noChangeArrowheads="1"/>
          </p:cNvSpPr>
          <p:nvPr/>
        </p:nvSpPr>
        <p:spPr bwMode="auto">
          <a:xfrm>
            <a:off x="7410450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9" name="Rectangle 2295"/>
          <p:cNvSpPr>
            <a:spLocks noChangeArrowheads="1"/>
          </p:cNvSpPr>
          <p:nvPr/>
        </p:nvSpPr>
        <p:spPr bwMode="auto">
          <a:xfrm>
            <a:off x="7940675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0" name="Rectangle 2296"/>
          <p:cNvSpPr>
            <a:spLocks noChangeArrowheads="1"/>
          </p:cNvSpPr>
          <p:nvPr/>
        </p:nvSpPr>
        <p:spPr bwMode="auto">
          <a:xfrm>
            <a:off x="8470900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1" name="Rectangle 2297"/>
          <p:cNvSpPr>
            <a:spLocks noChangeArrowheads="1"/>
          </p:cNvSpPr>
          <p:nvPr/>
        </p:nvSpPr>
        <p:spPr bwMode="auto">
          <a:xfrm>
            <a:off x="9001125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2" name="Rectangle 2298"/>
          <p:cNvSpPr>
            <a:spLocks noChangeArrowheads="1"/>
          </p:cNvSpPr>
          <p:nvPr/>
        </p:nvSpPr>
        <p:spPr bwMode="auto">
          <a:xfrm>
            <a:off x="9531350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3" name="Rectangle 2299"/>
          <p:cNvSpPr>
            <a:spLocks noChangeArrowheads="1"/>
          </p:cNvSpPr>
          <p:nvPr/>
        </p:nvSpPr>
        <p:spPr bwMode="auto">
          <a:xfrm>
            <a:off x="10061575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4" name="Rectangle 2300"/>
          <p:cNvSpPr>
            <a:spLocks noChangeArrowheads="1"/>
          </p:cNvSpPr>
          <p:nvPr/>
        </p:nvSpPr>
        <p:spPr bwMode="auto">
          <a:xfrm>
            <a:off x="10591800" y="6045201"/>
            <a:ext cx="528638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5" name="Rectangle 2301"/>
          <p:cNvSpPr>
            <a:spLocks noChangeArrowheads="1"/>
          </p:cNvSpPr>
          <p:nvPr/>
        </p:nvSpPr>
        <p:spPr bwMode="auto">
          <a:xfrm>
            <a:off x="11120438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6" name="Rectangle 2302"/>
          <p:cNvSpPr>
            <a:spLocks noChangeArrowheads="1"/>
          </p:cNvSpPr>
          <p:nvPr/>
        </p:nvSpPr>
        <p:spPr bwMode="auto">
          <a:xfrm>
            <a:off x="11650663" y="6045201"/>
            <a:ext cx="530225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7" name="Rectangle 2303"/>
          <p:cNvSpPr>
            <a:spLocks noChangeArrowheads="1"/>
          </p:cNvSpPr>
          <p:nvPr/>
        </p:nvSpPr>
        <p:spPr bwMode="auto">
          <a:xfrm>
            <a:off x="-9525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8" name="Rectangle 2304"/>
          <p:cNvSpPr>
            <a:spLocks noChangeArrowheads="1"/>
          </p:cNvSpPr>
          <p:nvPr/>
        </p:nvSpPr>
        <p:spPr bwMode="auto">
          <a:xfrm>
            <a:off x="520700" y="6324601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9" name="Rectangle 2305"/>
          <p:cNvSpPr>
            <a:spLocks noChangeArrowheads="1"/>
          </p:cNvSpPr>
          <p:nvPr/>
        </p:nvSpPr>
        <p:spPr bwMode="auto">
          <a:xfrm>
            <a:off x="104933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0" name="Rectangle 2306"/>
          <p:cNvSpPr>
            <a:spLocks noChangeArrowheads="1"/>
          </p:cNvSpPr>
          <p:nvPr/>
        </p:nvSpPr>
        <p:spPr bwMode="auto">
          <a:xfrm>
            <a:off x="1579563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1" name="Rectangle 2307"/>
          <p:cNvSpPr>
            <a:spLocks noChangeArrowheads="1"/>
          </p:cNvSpPr>
          <p:nvPr/>
        </p:nvSpPr>
        <p:spPr bwMode="auto">
          <a:xfrm>
            <a:off x="210978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2" name="Rectangle 2308"/>
          <p:cNvSpPr>
            <a:spLocks noChangeArrowheads="1"/>
          </p:cNvSpPr>
          <p:nvPr/>
        </p:nvSpPr>
        <p:spPr bwMode="auto">
          <a:xfrm>
            <a:off x="2640013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3" name="Rectangle 2309"/>
          <p:cNvSpPr>
            <a:spLocks noChangeArrowheads="1"/>
          </p:cNvSpPr>
          <p:nvPr/>
        </p:nvSpPr>
        <p:spPr bwMode="auto">
          <a:xfrm>
            <a:off x="317023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4" name="Rectangle 2310"/>
          <p:cNvSpPr>
            <a:spLocks noChangeArrowheads="1"/>
          </p:cNvSpPr>
          <p:nvPr/>
        </p:nvSpPr>
        <p:spPr bwMode="auto">
          <a:xfrm>
            <a:off x="3700463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5" name="Rectangle 2311"/>
          <p:cNvSpPr>
            <a:spLocks noChangeArrowheads="1"/>
          </p:cNvSpPr>
          <p:nvPr/>
        </p:nvSpPr>
        <p:spPr bwMode="auto">
          <a:xfrm>
            <a:off x="423068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6" name="Rectangle 2312"/>
          <p:cNvSpPr>
            <a:spLocks noChangeArrowheads="1"/>
          </p:cNvSpPr>
          <p:nvPr/>
        </p:nvSpPr>
        <p:spPr bwMode="auto">
          <a:xfrm>
            <a:off x="4760913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7" name="Rectangle 2313"/>
          <p:cNvSpPr>
            <a:spLocks noChangeArrowheads="1"/>
          </p:cNvSpPr>
          <p:nvPr/>
        </p:nvSpPr>
        <p:spPr bwMode="auto">
          <a:xfrm>
            <a:off x="529113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8" name="Rectangle 2314"/>
          <p:cNvSpPr>
            <a:spLocks noChangeArrowheads="1"/>
          </p:cNvSpPr>
          <p:nvPr/>
        </p:nvSpPr>
        <p:spPr bwMode="auto">
          <a:xfrm>
            <a:off x="5821363" y="6324601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9" name="Rectangle 2315"/>
          <p:cNvSpPr>
            <a:spLocks noChangeArrowheads="1"/>
          </p:cNvSpPr>
          <p:nvPr/>
        </p:nvSpPr>
        <p:spPr bwMode="auto">
          <a:xfrm>
            <a:off x="6350000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0" name="Rectangle 2316"/>
          <p:cNvSpPr>
            <a:spLocks noChangeArrowheads="1"/>
          </p:cNvSpPr>
          <p:nvPr/>
        </p:nvSpPr>
        <p:spPr bwMode="auto">
          <a:xfrm>
            <a:off x="6880225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1" name="Rectangle 2317"/>
          <p:cNvSpPr>
            <a:spLocks noChangeArrowheads="1"/>
          </p:cNvSpPr>
          <p:nvPr/>
        </p:nvSpPr>
        <p:spPr bwMode="auto">
          <a:xfrm>
            <a:off x="7410450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2" name="Rectangle 2318"/>
          <p:cNvSpPr>
            <a:spLocks noChangeArrowheads="1"/>
          </p:cNvSpPr>
          <p:nvPr/>
        </p:nvSpPr>
        <p:spPr bwMode="auto">
          <a:xfrm>
            <a:off x="7940675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3" name="Rectangle 2319"/>
          <p:cNvSpPr>
            <a:spLocks noChangeArrowheads="1"/>
          </p:cNvSpPr>
          <p:nvPr/>
        </p:nvSpPr>
        <p:spPr bwMode="auto">
          <a:xfrm>
            <a:off x="8470900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4" name="Rectangle 2320"/>
          <p:cNvSpPr>
            <a:spLocks noChangeArrowheads="1"/>
          </p:cNvSpPr>
          <p:nvPr/>
        </p:nvSpPr>
        <p:spPr bwMode="auto">
          <a:xfrm>
            <a:off x="9001125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5" name="Rectangle 2321"/>
          <p:cNvSpPr>
            <a:spLocks noChangeArrowheads="1"/>
          </p:cNvSpPr>
          <p:nvPr/>
        </p:nvSpPr>
        <p:spPr bwMode="auto">
          <a:xfrm>
            <a:off x="9531350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6" name="Rectangle 2322"/>
          <p:cNvSpPr>
            <a:spLocks noChangeArrowheads="1"/>
          </p:cNvSpPr>
          <p:nvPr/>
        </p:nvSpPr>
        <p:spPr bwMode="auto">
          <a:xfrm>
            <a:off x="10061575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7" name="Rectangle 2323"/>
          <p:cNvSpPr>
            <a:spLocks noChangeArrowheads="1"/>
          </p:cNvSpPr>
          <p:nvPr/>
        </p:nvSpPr>
        <p:spPr bwMode="auto">
          <a:xfrm>
            <a:off x="10591800" y="6324601"/>
            <a:ext cx="5286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8" name="Rectangle 2324"/>
          <p:cNvSpPr>
            <a:spLocks noChangeArrowheads="1"/>
          </p:cNvSpPr>
          <p:nvPr/>
        </p:nvSpPr>
        <p:spPr bwMode="auto">
          <a:xfrm>
            <a:off x="11120438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9" name="Rectangle 2325"/>
          <p:cNvSpPr>
            <a:spLocks noChangeArrowheads="1"/>
          </p:cNvSpPr>
          <p:nvPr/>
        </p:nvSpPr>
        <p:spPr bwMode="auto">
          <a:xfrm>
            <a:off x="11650663" y="6324601"/>
            <a:ext cx="5302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0" name="Rectangle 2326"/>
          <p:cNvSpPr>
            <a:spLocks noChangeArrowheads="1"/>
          </p:cNvSpPr>
          <p:nvPr/>
        </p:nvSpPr>
        <p:spPr bwMode="auto">
          <a:xfrm>
            <a:off x="-9525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1" name="Rectangle 2327"/>
          <p:cNvSpPr>
            <a:spLocks noChangeArrowheads="1"/>
          </p:cNvSpPr>
          <p:nvPr/>
        </p:nvSpPr>
        <p:spPr bwMode="auto">
          <a:xfrm>
            <a:off x="520700" y="659923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2" name="Rectangle 2328"/>
          <p:cNvSpPr>
            <a:spLocks noChangeArrowheads="1"/>
          </p:cNvSpPr>
          <p:nvPr/>
        </p:nvSpPr>
        <p:spPr bwMode="auto">
          <a:xfrm>
            <a:off x="104933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3" name="Rectangle 2329"/>
          <p:cNvSpPr>
            <a:spLocks noChangeArrowheads="1"/>
          </p:cNvSpPr>
          <p:nvPr/>
        </p:nvSpPr>
        <p:spPr bwMode="auto">
          <a:xfrm>
            <a:off x="1579563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4" name="Rectangle 2330"/>
          <p:cNvSpPr>
            <a:spLocks noChangeArrowheads="1"/>
          </p:cNvSpPr>
          <p:nvPr/>
        </p:nvSpPr>
        <p:spPr bwMode="auto">
          <a:xfrm>
            <a:off x="210978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5" name="Rectangle 2331"/>
          <p:cNvSpPr>
            <a:spLocks noChangeArrowheads="1"/>
          </p:cNvSpPr>
          <p:nvPr/>
        </p:nvSpPr>
        <p:spPr bwMode="auto">
          <a:xfrm>
            <a:off x="2640013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6" name="Rectangle 2332"/>
          <p:cNvSpPr>
            <a:spLocks noChangeArrowheads="1"/>
          </p:cNvSpPr>
          <p:nvPr/>
        </p:nvSpPr>
        <p:spPr bwMode="auto">
          <a:xfrm>
            <a:off x="317023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7" name="Rectangle 2333"/>
          <p:cNvSpPr>
            <a:spLocks noChangeArrowheads="1"/>
          </p:cNvSpPr>
          <p:nvPr/>
        </p:nvSpPr>
        <p:spPr bwMode="auto">
          <a:xfrm>
            <a:off x="3700463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8" name="Rectangle 2334"/>
          <p:cNvSpPr>
            <a:spLocks noChangeArrowheads="1"/>
          </p:cNvSpPr>
          <p:nvPr/>
        </p:nvSpPr>
        <p:spPr bwMode="auto">
          <a:xfrm>
            <a:off x="423068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99" name="Rectangle 2335"/>
          <p:cNvSpPr>
            <a:spLocks noChangeArrowheads="1"/>
          </p:cNvSpPr>
          <p:nvPr/>
        </p:nvSpPr>
        <p:spPr bwMode="auto">
          <a:xfrm>
            <a:off x="4760913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0" name="Rectangle 2336"/>
          <p:cNvSpPr>
            <a:spLocks noChangeArrowheads="1"/>
          </p:cNvSpPr>
          <p:nvPr/>
        </p:nvSpPr>
        <p:spPr bwMode="auto">
          <a:xfrm>
            <a:off x="529113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1" name="Rectangle 2337"/>
          <p:cNvSpPr>
            <a:spLocks noChangeArrowheads="1"/>
          </p:cNvSpPr>
          <p:nvPr/>
        </p:nvSpPr>
        <p:spPr bwMode="auto">
          <a:xfrm>
            <a:off x="5821363" y="659923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2" name="Rectangle 2338"/>
          <p:cNvSpPr>
            <a:spLocks noChangeArrowheads="1"/>
          </p:cNvSpPr>
          <p:nvPr/>
        </p:nvSpPr>
        <p:spPr bwMode="auto">
          <a:xfrm>
            <a:off x="6350000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3" name="Rectangle 2339"/>
          <p:cNvSpPr>
            <a:spLocks noChangeArrowheads="1"/>
          </p:cNvSpPr>
          <p:nvPr/>
        </p:nvSpPr>
        <p:spPr bwMode="auto">
          <a:xfrm>
            <a:off x="6880225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4" name="Rectangle 2340"/>
          <p:cNvSpPr>
            <a:spLocks noChangeArrowheads="1"/>
          </p:cNvSpPr>
          <p:nvPr/>
        </p:nvSpPr>
        <p:spPr bwMode="auto">
          <a:xfrm>
            <a:off x="7410450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5" name="Rectangle 234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940675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6" name="Rectangle 2342"/>
          <p:cNvSpPr>
            <a:spLocks noChangeArrowheads="1"/>
          </p:cNvSpPr>
          <p:nvPr/>
        </p:nvSpPr>
        <p:spPr bwMode="auto">
          <a:xfrm>
            <a:off x="8470900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7" name="Rectangle 2343"/>
          <p:cNvSpPr>
            <a:spLocks noChangeArrowheads="1"/>
          </p:cNvSpPr>
          <p:nvPr/>
        </p:nvSpPr>
        <p:spPr bwMode="auto">
          <a:xfrm>
            <a:off x="9001125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8" name="Rectangle 2344"/>
          <p:cNvSpPr>
            <a:spLocks noChangeArrowheads="1"/>
          </p:cNvSpPr>
          <p:nvPr/>
        </p:nvSpPr>
        <p:spPr bwMode="auto">
          <a:xfrm>
            <a:off x="9531350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9" name="Rectangle 2345"/>
          <p:cNvSpPr>
            <a:spLocks noChangeArrowheads="1"/>
          </p:cNvSpPr>
          <p:nvPr/>
        </p:nvSpPr>
        <p:spPr bwMode="auto">
          <a:xfrm>
            <a:off x="10061575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0" name="Rectangle 2346"/>
          <p:cNvSpPr>
            <a:spLocks noChangeArrowheads="1"/>
          </p:cNvSpPr>
          <p:nvPr/>
        </p:nvSpPr>
        <p:spPr bwMode="auto">
          <a:xfrm>
            <a:off x="10591800" y="6599238"/>
            <a:ext cx="5286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1" name="Rectangle 2347"/>
          <p:cNvSpPr>
            <a:spLocks noChangeArrowheads="1"/>
          </p:cNvSpPr>
          <p:nvPr/>
        </p:nvSpPr>
        <p:spPr bwMode="auto">
          <a:xfrm>
            <a:off x="11120438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2" name="Rectangle 2348"/>
          <p:cNvSpPr>
            <a:spLocks noChangeArrowheads="1"/>
          </p:cNvSpPr>
          <p:nvPr/>
        </p:nvSpPr>
        <p:spPr bwMode="auto">
          <a:xfrm>
            <a:off x="11650663" y="6599238"/>
            <a:ext cx="5302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3" name="Freeform 2349"/>
          <p:cNvSpPr>
            <a:spLocks noEditPoints="1"/>
          </p:cNvSpPr>
          <p:nvPr/>
        </p:nvSpPr>
        <p:spPr bwMode="auto">
          <a:xfrm>
            <a:off x="504825" y="6030913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4" name="Freeform 2350"/>
          <p:cNvSpPr>
            <a:spLocks noEditPoints="1"/>
          </p:cNvSpPr>
          <p:nvPr/>
        </p:nvSpPr>
        <p:spPr bwMode="auto">
          <a:xfrm>
            <a:off x="1035050" y="4924426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5" name="Freeform 2351"/>
          <p:cNvSpPr>
            <a:spLocks noEditPoints="1"/>
          </p:cNvSpPr>
          <p:nvPr/>
        </p:nvSpPr>
        <p:spPr bwMode="auto">
          <a:xfrm>
            <a:off x="1036638" y="6030913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6" name="Freeform 2352"/>
          <p:cNvSpPr>
            <a:spLocks noEditPoints="1"/>
          </p:cNvSpPr>
          <p:nvPr/>
        </p:nvSpPr>
        <p:spPr bwMode="auto">
          <a:xfrm>
            <a:off x="1565275" y="1589088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7" name="Freeform 2353"/>
          <p:cNvSpPr>
            <a:spLocks noEditPoints="1"/>
          </p:cNvSpPr>
          <p:nvPr/>
        </p:nvSpPr>
        <p:spPr bwMode="auto">
          <a:xfrm>
            <a:off x="1565275" y="4367213"/>
            <a:ext cx="28575" cy="2516188"/>
          </a:xfrm>
          <a:custGeom>
            <a:gdLst>
              <a:gd name="T0" fmla="*/ 18 w 18"/>
              <a:gd name="T1" fmla="*/ 54 h 1585"/>
              <a:gd name="T2" fmla="*/ 0 w 18"/>
              <a:gd name="T3" fmla="*/ 0 h 1585"/>
              <a:gd name="T4" fmla="*/ 18 w 18"/>
              <a:gd name="T5" fmla="*/ 72 h 1585"/>
              <a:gd name="T6" fmla="*/ 0 w 18"/>
              <a:gd name="T7" fmla="*/ 126 h 1585"/>
              <a:gd name="T8" fmla="*/ 18 w 18"/>
              <a:gd name="T9" fmla="*/ 72 h 1585"/>
              <a:gd name="T10" fmla="*/ 18 w 18"/>
              <a:gd name="T11" fmla="*/ 198 h 1585"/>
              <a:gd name="T12" fmla="*/ 0 w 18"/>
              <a:gd name="T13" fmla="*/ 144 h 1585"/>
              <a:gd name="T14" fmla="*/ 18 w 18"/>
              <a:gd name="T15" fmla="*/ 216 h 1585"/>
              <a:gd name="T16" fmla="*/ 0 w 18"/>
              <a:gd name="T17" fmla="*/ 270 h 1585"/>
              <a:gd name="T18" fmla="*/ 18 w 18"/>
              <a:gd name="T19" fmla="*/ 216 h 1585"/>
              <a:gd name="T20" fmla="*/ 18 w 18"/>
              <a:gd name="T21" fmla="*/ 342 h 1585"/>
              <a:gd name="T22" fmla="*/ 0 w 18"/>
              <a:gd name="T23" fmla="*/ 288 h 1585"/>
              <a:gd name="T24" fmla="*/ 18 w 18"/>
              <a:gd name="T25" fmla="*/ 360 h 1585"/>
              <a:gd name="T26" fmla="*/ 0 w 18"/>
              <a:gd name="T27" fmla="*/ 414 h 1585"/>
              <a:gd name="T28" fmla="*/ 18 w 18"/>
              <a:gd name="T29" fmla="*/ 360 h 1585"/>
              <a:gd name="T30" fmla="*/ 18 w 18"/>
              <a:gd name="T31" fmla="*/ 486 h 1585"/>
              <a:gd name="T32" fmla="*/ 0 w 18"/>
              <a:gd name="T33" fmla="*/ 432 h 1585"/>
              <a:gd name="T34" fmla="*/ 18 w 18"/>
              <a:gd name="T35" fmla="*/ 504 h 1585"/>
              <a:gd name="T36" fmla="*/ 0 w 18"/>
              <a:gd name="T37" fmla="*/ 558 h 1585"/>
              <a:gd name="T38" fmla="*/ 18 w 18"/>
              <a:gd name="T39" fmla="*/ 504 h 1585"/>
              <a:gd name="T40" fmla="*/ 18 w 18"/>
              <a:gd name="T41" fmla="*/ 630 h 1585"/>
              <a:gd name="T42" fmla="*/ 0 w 18"/>
              <a:gd name="T43" fmla="*/ 576 h 1585"/>
              <a:gd name="T44" fmla="*/ 18 w 18"/>
              <a:gd name="T45" fmla="*/ 648 h 1585"/>
              <a:gd name="T46" fmla="*/ 0 w 18"/>
              <a:gd name="T47" fmla="*/ 702 h 1585"/>
              <a:gd name="T48" fmla="*/ 18 w 18"/>
              <a:gd name="T49" fmla="*/ 648 h 1585"/>
              <a:gd name="T50" fmla="*/ 18 w 18"/>
              <a:gd name="T51" fmla="*/ 774 h 1585"/>
              <a:gd name="T52" fmla="*/ 0 w 18"/>
              <a:gd name="T53" fmla="*/ 720 h 1585"/>
              <a:gd name="T54" fmla="*/ 18 w 18"/>
              <a:gd name="T55" fmla="*/ 792 h 1585"/>
              <a:gd name="T56" fmla="*/ 0 w 18"/>
              <a:gd name="T57" fmla="*/ 846 h 1585"/>
              <a:gd name="T58" fmla="*/ 18 w 18"/>
              <a:gd name="T59" fmla="*/ 792 h 1585"/>
              <a:gd name="T60" fmla="*/ 18 w 18"/>
              <a:gd name="T61" fmla="*/ 918 h 1585"/>
              <a:gd name="T62" fmla="*/ 0 w 18"/>
              <a:gd name="T63" fmla="*/ 864 h 1585"/>
              <a:gd name="T64" fmla="*/ 18 w 18"/>
              <a:gd name="T65" fmla="*/ 936 h 1585"/>
              <a:gd name="T66" fmla="*/ 0 w 18"/>
              <a:gd name="T67" fmla="*/ 990 h 1585"/>
              <a:gd name="T68" fmla="*/ 18 w 18"/>
              <a:gd name="T69" fmla="*/ 936 h 1585"/>
              <a:gd name="T70" fmla="*/ 18 w 18"/>
              <a:gd name="T71" fmla="*/ 1062 h 1585"/>
              <a:gd name="T72" fmla="*/ 0 w 18"/>
              <a:gd name="T73" fmla="*/ 1008 h 1585"/>
              <a:gd name="T74" fmla="*/ 18 w 18"/>
              <a:gd name="T75" fmla="*/ 1080 h 1585"/>
              <a:gd name="T76" fmla="*/ 0 w 18"/>
              <a:gd name="T77" fmla="*/ 1135 h 1585"/>
              <a:gd name="T78" fmla="*/ 18 w 18"/>
              <a:gd name="T79" fmla="*/ 1080 h 1585"/>
              <a:gd name="T80" fmla="*/ 18 w 18"/>
              <a:gd name="T81" fmla="*/ 1207 h 1585"/>
              <a:gd name="T82" fmla="*/ 0 w 18"/>
              <a:gd name="T83" fmla="*/ 1153 h 1585"/>
              <a:gd name="T84" fmla="*/ 18 w 18"/>
              <a:gd name="T85" fmla="*/ 1225 h 1585"/>
              <a:gd name="T86" fmla="*/ 0 w 18"/>
              <a:gd name="T87" fmla="*/ 1279 h 1585"/>
              <a:gd name="T88" fmla="*/ 18 w 18"/>
              <a:gd name="T89" fmla="*/ 1225 h 1585"/>
              <a:gd name="T90" fmla="*/ 18 w 18"/>
              <a:gd name="T91" fmla="*/ 1351 h 1585"/>
              <a:gd name="T92" fmla="*/ 0 w 18"/>
              <a:gd name="T93" fmla="*/ 1297 h 1585"/>
              <a:gd name="T94" fmla="*/ 18 w 18"/>
              <a:gd name="T95" fmla="*/ 1369 h 1585"/>
              <a:gd name="T96" fmla="*/ 0 w 18"/>
              <a:gd name="T97" fmla="*/ 1423 h 1585"/>
              <a:gd name="T98" fmla="*/ 18 w 18"/>
              <a:gd name="T99" fmla="*/ 1369 h 1585"/>
              <a:gd name="T100" fmla="*/ 18 w 18"/>
              <a:gd name="T101" fmla="*/ 1495 h 1585"/>
              <a:gd name="T102" fmla="*/ 0 w 18"/>
              <a:gd name="T103" fmla="*/ 1441 h 1585"/>
              <a:gd name="T104" fmla="*/ 18 w 18"/>
              <a:gd name="T105" fmla="*/ 1513 h 1585"/>
              <a:gd name="T106" fmla="*/ 0 w 18"/>
              <a:gd name="T107" fmla="*/ 1567 h 1585"/>
              <a:gd name="T108" fmla="*/ 18 w 18"/>
              <a:gd name="T109" fmla="*/ 1513 h 1585"/>
              <a:gd name="T110" fmla="*/ 18 w 18"/>
              <a:gd name="T111" fmla="*/ 1585 h 1585"/>
              <a:gd name="T112" fmla="*/ 0 w 18"/>
              <a:gd name="T113" fmla="*/ 1585 h 15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" h="15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  <a:moveTo>
                  <a:pt x="18" y="1080"/>
                </a:moveTo>
                <a:lnTo>
                  <a:pt x="18" y="1135"/>
                </a:lnTo>
                <a:lnTo>
                  <a:pt x="0" y="1135"/>
                </a:lnTo>
                <a:lnTo>
                  <a:pt x="0" y="1080"/>
                </a:lnTo>
                <a:lnTo>
                  <a:pt x="18" y="1080"/>
                </a:lnTo>
                <a:close/>
                <a:moveTo>
                  <a:pt x="18" y="1153"/>
                </a:moveTo>
                <a:lnTo>
                  <a:pt x="18" y="1207"/>
                </a:lnTo>
                <a:lnTo>
                  <a:pt x="0" y="1207"/>
                </a:lnTo>
                <a:lnTo>
                  <a:pt x="0" y="1153"/>
                </a:lnTo>
                <a:lnTo>
                  <a:pt x="18" y="1153"/>
                </a:lnTo>
                <a:close/>
                <a:moveTo>
                  <a:pt x="18" y="1225"/>
                </a:moveTo>
                <a:lnTo>
                  <a:pt x="18" y="1279"/>
                </a:lnTo>
                <a:lnTo>
                  <a:pt x="0" y="1279"/>
                </a:lnTo>
                <a:lnTo>
                  <a:pt x="0" y="1225"/>
                </a:lnTo>
                <a:lnTo>
                  <a:pt x="18" y="1225"/>
                </a:lnTo>
                <a:close/>
                <a:moveTo>
                  <a:pt x="18" y="1297"/>
                </a:moveTo>
                <a:lnTo>
                  <a:pt x="18" y="1351"/>
                </a:lnTo>
                <a:lnTo>
                  <a:pt x="0" y="1351"/>
                </a:lnTo>
                <a:lnTo>
                  <a:pt x="0" y="1297"/>
                </a:lnTo>
                <a:lnTo>
                  <a:pt x="18" y="1297"/>
                </a:lnTo>
                <a:close/>
                <a:moveTo>
                  <a:pt x="18" y="1369"/>
                </a:moveTo>
                <a:lnTo>
                  <a:pt x="18" y="1423"/>
                </a:lnTo>
                <a:lnTo>
                  <a:pt x="0" y="1423"/>
                </a:lnTo>
                <a:lnTo>
                  <a:pt x="0" y="1369"/>
                </a:lnTo>
                <a:lnTo>
                  <a:pt x="18" y="1369"/>
                </a:lnTo>
                <a:close/>
                <a:moveTo>
                  <a:pt x="18" y="1441"/>
                </a:moveTo>
                <a:lnTo>
                  <a:pt x="18" y="1495"/>
                </a:lnTo>
                <a:lnTo>
                  <a:pt x="0" y="1495"/>
                </a:lnTo>
                <a:lnTo>
                  <a:pt x="0" y="1441"/>
                </a:lnTo>
                <a:lnTo>
                  <a:pt x="18" y="1441"/>
                </a:lnTo>
                <a:close/>
                <a:moveTo>
                  <a:pt x="18" y="1513"/>
                </a:moveTo>
                <a:lnTo>
                  <a:pt x="18" y="1567"/>
                </a:lnTo>
                <a:lnTo>
                  <a:pt x="0" y="1567"/>
                </a:lnTo>
                <a:lnTo>
                  <a:pt x="0" y="1513"/>
                </a:lnTo>
                <a:lnTo>
                  <a:pt x="18" y="1513"/>
                </a:lnTo>
                <a:close/>
                <a:moveTo>
                  <a:pt x="18" y="1585"/>
                </a:moveTo>
                <a:lnTo>
                  <a:pt x="18" y="1585"/>
                </a:lnTo>
                <a:lnTo>
                  <a:pt x="0" y="1585"/>
                </a:lnTo>
                <a:lnTo>
                  <a:pt x="0" y="1585"/>
                </a:lnTo>
                <a:lnTo>
                  <a:pt x="18" y="1585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8" name="Freeform 2354"/>
          <p:cNvSpPr>
            <a:spLocks noEditPoints="1"/>
          </p:cNvSpPr>
          <p:nvPr/>
        </p:nvSpPr>
        <p:spPr bwMode="auto">
          <a:xfrm>
            <a:off x="2095500" y="1589088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9" name="Freeform 2355"/>
          <p:cNvSpPr>
            <a:spLocks noEditPoints="1"/>
          </p:cNvSpPr>
          <p:nvPr/>
        </p:nvSpPr>
        <p:spPr bwMode="auto">
          <a:xfrm>
            <a:off x="2095500" y="2141538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0" name="Freeform 2356"/>
          <p:cNvSpPr>
            <a:spLocks noEditPoints="1"/>
          </p:cNvSpPr>
          <p:nvPr/>
        </p:nvSpPr>
        <p:spPr bwMode="auto">
          <a:xfrm>
            <a:off x="2095500" y="4367213"/>
            <a:ext cx="28575" cy="2516188"/>
          </a:xfrm>
          <a:custGeom>
            <a:gdLst>
              <a:gd name="T0" fmla="*/ 18 w 18"/>
              <a:gd name="T1" fmla="*/ 54 h 1585"/>
              <a:gd name="T2" fmla="*/ 0 w 18"/>
              <a:gd name="T3" fmla="*/ 0 h 1585"/>
              <a:gd name="T4" fmla="*/ 18 w 18"/>
              <a:gd name="T5" fmla="*/ 72 h 1585"/>
              <a:gd name="T6" fmla="*/ 0 w 18"/>
              <a:gd name="T7" fmla="*/ 126 h 1585"/>
              <a:gd name="T8" fmla="*/ 18 w 18"/>
              <a:gd name="T9" fmla="*/ 72 h 1585"/>
              <a:gd name="T10" fmla="*/ 18 w 18"/>
              <a:gd name="T11" fmla="*/ 198 h 1585"/>
              <a:gd name="T12" fmla="*/ 0 w 18"/>
              <a:gd name="T13" fmla="*/ 144 h 1585"/>
              <a:gd name="T14" fmla="*/ 18 w 18"/>
              <a:gd name="T15" fmla="*/ 216 h 1585"/>
              <a:gd name="T16" fmla="*/ 0 w 18"/>
              <a:gd name="T17" fmla="*/ 270 h 1585"/>
              <a:gd name="T18" fmla="*/ 18 w 18"/>
              <a:gd name="T19" fmla="*/ 216 h 1585"/>
              <a:gd name="T20" fmla="*/ 18 w 18"/>
              <a:gd name="T21" fmla="*/ 342 h 1585"/>
              <a:gd name="T22" fmla="*/ 0 w 18"/>
              <a:gd name="T23" fmla="*/ 288 h 1585"/>
              <a:gd name="T24" fmla="*/ 18 w 18"/>
              <a:gd name="T25" fmla="*/ 360 h 1585"/>
              <a:gd name="T26" fmla="*/ 0 w 18"/>
              <a:gd name="T27" fmla="*/ 414 h 1585"/>
              <a:gd name="T28" fmla="*/ 18 w 18"/>
              <a:gd name="T29" fmla="*/ 360 h 1585"/>
              <a:gd name="T30" fmla="*/ 18 w 18"/>
              <a:gd name="T31" fmla="*/ 486 h 1585"/>
              <a:gd name="T32" fmla="*/ 0 w 18"/>
              <a:gd name="T33" fmla="*/ 432 h 1585"/>
              <a:gd name="T34" fmla="*/ 18 w 18"/>
              <a:gd name="T35" fmla="*/ 504 h 1585"/>
              <a:gd name="T36" fmla="*/ 0 w 18"/>
              <a:gd name="T37" fmla="*/ 558 h 1585"/>
              <a:gd name="T38" fmla="*/ 18 w 18"/>
              <a:gd name="T39" fmla="*/ 504 h 1585"/>
              <a:gd name="T40" fmla="*/ 18 w 18"/>
              <a:gd name="T41" fmla="*/ 630 h 1585"/>
              <a:gd name="T42" fmla="*/ 0 w 18"/>
              <a:gd name="T43" fmla="*/ 576 h 1585"/>
              <a:gd name="T44" fmla="*/ 18 w 18"/>
              <a:gd name="T45" fmla="*/ 648 h 1585"/>
              <a:gd name="T46" fmla="*/ 0 w 18"/>
              <a:gd name="T47" fmla="*/ 702 h 1585"/>
              <a:gd name="T48" fmla="*/ 18 w 18"/>
              <a:gd name="T49" fmla="*/ 648 h 1585"/>
              <a:gd name="T50" fmla="*/ 18 w 18"/>
              <a:gd name="T51" fmla="*/ 774 h 1585"/>
              <a:gd name="T52" fmla="*/ 0 w 18"/>
              <a:gd name="T53" fmla="*/ 720 h 1585"/>
              <a:gd name="T54" fmla="*/ 18 w 18"/>
              <a:gd name="T55" fmla="*/ 792 h 1585"/>
              <a:gd name="T56" fmla="*/ 0 w 18"/>
              <a:gd name="T57" fmla="*/ 846 h 1585"/>
              <a:gd name="T58" fmla="*/ 18 w 18"/>
              <a:gd name="T59" fmla="*/ 792 h 1585"/>
              <a:gd name="T60" fmla="*/ 18 w 18"/>
              <a:gd name="T61" fmla="*/ 918 h 1585"/>
              <a:gd name="T62" fmla="*/ 0 w 18"/>
              <a:gd name="T63" fmla="*/ 864 h 1585"/>
              <a:gd name="T64" fmla="*/ 18 w 18"/>
              <a:gd name="T65" fmla="*/ 936 h 1585"/>
              <a:gd name="T66" fmla="*/ 0 w 18"/>
              <a:gd name="T67" fmla="*/ 990 h 1585"/>
              <a:gd name="T68" fmla="*/ 18 w 18"/>
              <a:gd name="T69" fmla="*/ 936 h 1585"/>
              <a:gd name="T70" fmla="*/ 18 w 18"/>
              <a:gd name="T71" fmla="*/ 1062 h 1585"/>
              <a:gd name="T72" fmla="*/ 0 w 18"/>
              <a:gd name="T73" fmla="*/ 1008 h 1585"/>
              <a:gd name="T74" fmla="*/ 18 w 18"/>
              <a:gd name="T75" fmla="*/ 1080 h 1585"/>
              <a:gd name="T76" fmla="*/ 0 w 18"/>
              <a:gd name="T77" fmla="*/ 1135 h 1585"/>
              <a:gd name="T78" fmla="*/ 18 w 18"/>
              <a:gd name="T79" fmla="*/ 1080 h 1585"/>
              <a:gd name="T80" fmla="*/ 18 w 18"/>
              <a:gd name="T81" fmla="*/ 1207 h 1585"/>
              <a:gd name="T82" fmla="*/ 0 w 18"/>
              <a:gd name="T83" fmla="*/ 1153 h 1585"/>
              <a:gd name="T84" fmla="*/ 18 w 18"/>
              <a:gd name="T85" fmla="*/ 1225 h 1585"/>
              <a:gd name="T86" fmla="*/ 0 w 18"/>
              <a:gd name="T87" fmla="*/ 1279 h 1585"/>
              <a:gd name="T88" fmla="*/ 18 w 18"/>
              <a:gd name="T89" fmla="*/ 1225 h 1585"/>
              <a:gd name="T90" fmla="*/ 18 w 18"/>
              <a:gd name="T91" fmla="*/ 1351 h 1585"/>
              <a:gd name="T92" fmla="*/ 0 w 18"/>
              <a:gd name="T93" fmla="*/ 1297 h 1585"/>
              <a:gd name="T94" fmla="*/ 18 w 18"/>
              <a:gd name="T95" fmla="*/ 1369 h 1585"/>
              <a:gd name="T96" fmla="*/ 0 w 18"/>
              <a:gd name="T97" fmla="*/ 1423 h 1585"/>
              <a:gd name="T98" fmla="*/ 18 w 18"/>
              <a:gd name="T99" fmla="*/ 1369 h 1585"/>
              <a:gd name="T100" fmla="*/ 18 w 18"/>
              <a:gd name="T101" fmla="*/ 1495 h 1585"/>
              <a:gd name="T102" fmla="*/ 0 w 18"/>
              <a:gd name="T103" fmla="*/ 1441 h 1585"/>
              <a:gd name="T104" fmla="*/ 18 w 18"/>
              <a:gd name="T105" fmla="*/ 1513 h 1585"/>
              <a:gd name="T106" fmla="*/ 0 w 18"/>
              <a:gd name="T107" fmla="*/ 1567 h 1585"/>
              <a:gd name="T108" fmla="*/ 18 w 18"/>
              <a:gd name="T109" fmla="*/ 1513 h 1585"/>
              <a:gd name="T110" fmla="*/ 18 w 18"/>
              <a:gd name="T111" fmla="*/ 1585 h 1585"/>
              <a:gd name="T112" fmla="*/ 0 w 18"/>
              <a:gd name="T113" fmla="*/ 1585 h 15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" h="15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  <a:moveTo>
                  <a:pt x="18" y="1080"/>
                </a:moveTo>
                <a:lnTo>
                  <a:pt x="18" y="1135"/>
                </a:lnTo>
                <a:lnTo>
                  <a:pt x="0" y="1135"/>
                </a:lnTo>
                <a:lnTo>
                  <a:pt x="0" y="1080"/>
                </a:lnTo>
                <a:lnTo>
                  <a:pt x="18" y="1080"/>
                </a:lnTo>
                <a:close/>
                <a:moveTo>
                  <a:pt x="18" y="1153"/>
                </a:moveTo>
                <a:lnTo>
                  <a:pt x="18" y="1207"/>
                </a:lnTo>
                <a:lnTo>
                  <a:pt x="0" y="1207"/>
                </a:lnTo>
                <a:lnTo>
                  <a:pt x="0" y="1153"/>
                </a:lnTo>
                <a:lnTo>
                  <a:pt x="18" y="1153"/>
                </a:lnTo>
                <a:close/>
                <a:moveTo>
                  <a:pt x="18" y="1225"/>
                </a:moveTo>
                <a:lnTo>
                  <a:pt x="18" y="1279"/>
                </a:lnTo>
                <a:lnTo>
                  <a:pt x="0" y="1279"/>
                </a:lnTo>
                <a:lnTo>
                  <a:pt x="0" y="1225"/>
                </a:lnTo>
                <a:lnTo>
                  <a:pt x="18" y="1225"/>
                </a:lnTo>
                <a:close/>
                <a:moveTo>
                  <a:pt x="18" y="1297"/>
                </a:moveTo>
                <a:lnTo>
                  <a:pt x="18" y="1351"/>
                </a:lnTo>
                <a:lnTo>
                  <a:pt x="0" y="1351"/>
                </a:lnTo>
                <a:lnTo>
                  <a:pt x="0" y="1297"/>
                </a:lnTo>
                <a:lnTo>
                  <a:pt x="18" y="1297"/>
                </a:lnTo>
                <a:close/>
                <a:moveTo>
                  <a:pt x="18" y="1369"/>
                </a:moveTo>
                <a:lnTo>
                  <a:pt x="18" y="1423"/>
                </a:lnTo>
                <a:lnTo>
                  <a:pt x="0" y="1423"/>
                </a:lnTo>
                <a:lnTo>
                  <a:pt x="0" y="1369"/>
                </a:lnTo>
                <a:lnTo>
                  <a:pt x="18" y="1369"/>
                </a:lnTo>
                <a:close/>
                <a:moveTo>
                  <a:pt x="18" y="1441"/>
                </a:moveTo>
                <a:lnTo>
                  <a:pt x="18" y="1495"/>
                </a:lnTo>
                <a:lnTo>
                  <a:pt x="0" y="1495"/>
                </a:lnTo>
                <a:lnTo>
                  <a:pt x="0" y="1441"/>
                </a:lnTo>
                <a:lnTo>
                  <a:pt x="18" y="1441"/>
                </a:lnTo>
                <a:close/>
                <a:moveTo>
                  <a:pt x="18" y="1513"/>
                </a:moveTo>
                <a:lnTo>
                  <a:pt x="18" y="1567"/>
                </a:lnTo>
                <a:lnTo>
                  <a:pt x="0" y="1567"/>
                </a:lnTo>
                <a:lnTo>
                  <a:pt x="0" y="1513"/>
                </a:lnTo>
                <a:lnTo>
                  <a:pt x="18" y="1513"/>
                </a:lnTo>
                <a:close/>
                <a:moveTo>
                  <a:pt x="18" y="1585"/>
                </a:moveTo>
                <a:lnTo>
                  <a:pt x="18" y="1585"/>
                </a:lnTo>
                <a:lnTo>
                  <a:pt x="0" y="1585"/>
                </a:lnTo>
                <a:lnTo>
                  <a:pt x="0" y="1585"/>
                </a:lnTo>
                <a:lnTo>
                  <a:pt x="18" y="1585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1" name="Freeform 2357"/>
          <p:cNvSpPr>
            <a:spLocks noEditPoints="1"/>
          </p:cNvSpPr>
          <p:nvPr/>
        </p:nvSpPr>
        <p:spPr bwMode="auto">
          <a:xfrm>
            <a:off x="2625725" y="1589088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2" name="Freeform 2358"/>
          <p:cNvSpPr>
            <a:spLocks noEditPoints="1"/>
          </p:cNvSpPr>
          <p:nvPr/>
        </p:nvSpPr>
        <p:spPr bwMode="auto">
          <a:xfrm>
            <a:off x="2625725" y="2141538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3" name="Freeform 2359"/>
          <p:cNvSpPr>
            <a:spLocks noEditPoints="1"/>
          </p:cNvSpPr>
          <p:nvPr/>
        </p:nvSpPr>
        <p:spPr bwMode="auto">
          <a:xfrm>
            <a:off x="2625725" y="2695576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4" name="Freeform 2360"/>
          <p:cNvSpPr>
            <a:spLocks noEditPoints="1"/>
          </p:cNvSpPr>
          <p:nvPr/>
        </p:nvSpPr>
        <p:spPr bwMode="auto">
          <a:xfrm>
            <a:off x="2625725" y="3810001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5" name="Freeform 2361"/>
          <p:cNvSpPr>
            <a:spLocks noEditPoints="1"/>
          </p:cNvSpPr>
          <p:nvPr/>
        </p:nvSpPr>
        <p:spPr bwMode="auto">
          <a:xfrm>
            <a:off x="2625725" y="4924426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6" name="Freeform 2362"/>
          <p:cNvSpPr>
            <a:spLocks noEditPoints="1"/>
          </p:cNvSpPr>
          <p:nvPr/>
        </p:nvSpPr>
        <p:spPr bwMode="auto">
          <a:xfrm>
            <a:off x="2625725" y="5483226"/>
            <a:ext cx="28575" cy="855663"/>
          </a:xfrm>
          <a:custGeom>
            <a:gdLst>
              <a:gd name="T0" fmla="*/ 18 w 18"/>
              <a:gd name="T1" fmla="*/ 0 h 539"/>
              <a:gd name="T2" fmla="*/ 18 w 18"/>
              <a:gd name="T3" fmla="*/ 54 h 539"/>
              <a:gd name="T4" fmla="*/ 0 w 18"/>
              <a:gd name="T5" fmla="*/ 54 h 539"/>
              <a:gd name="T6" fmla="*/ 0 w 18"/>
              <a:gd name="T7" fmla="*/ 0 h 539"/>
              <a:gd name="T8" fmla="*/ 18 w 18"/>
              <a:gd name="T9" fmla="*/ 0 h 539"/>
              <a:gd name="T10" fmla="*/ 18 w 18"/>
              <a:gd name="T11" fmla="*/ 72 h 539"/>
              <a:gd name="T12" fmla="*/ 18 w 18"/>
              <a:gd name="T13" fmla="*/ 126 h 539"/>
              <a:gd name="T14" fmla="*/ 0 w 18"/>
              <a:gd name="T15" fmla="*/ 126 h 539"/>
              <a:gd name="T16" fmla="*/ 0 w 18"/>
              <a:gd name="T17" fmla="*/ 72 h 539"/>
              <a:gd name="T18" fmla="*/ 18 w 18"/>
              <a:gd name="T19" fmla="*/ 72 h 539"/>
              <a:gd name="T20" fmla="*/ 18 w 18"/>
              <a:gd name="T21" fmla="*/ 144 h 539"/>
              <a:gd name="T22" fmla="*/ 18 w 18"/>
              <a:gd name="T23" fmla="*/ 198 h 539"/>
              <a:gd name="T24" fmla="*/ 0 w 18"/>
              <a:gd name="T25" fmla="*/ 198 h 539"/>
              <a:gd name="T26" fmla="*/ 0 w 18"/>
              <a:gd name="T27" fmla="*/ 144 h 539"/>
              <a:gd name="T28" fmla="*/ 18 w 18"/>
              <a:gd name="T29" fmla="*/ 144 h 539"/>
              <a:gd name="T30" fmla="*/ 18 w 18"/>
              <a:gd name="T31" fmla="*/ 216 h 539"/>
              <a:gd name="T32" fmla="*/ 18 w 18"/>
              <a:gd name="T33" fmla="*/ 270 h 539"/>
              <a:gd name="T34" fmla="*/ 0 w 18"/>
              <a:gd name="T35" fmla="*/ 270 h 539"/>
              <a:gd name="T36" fmla="*/ 0 w 18"/>
              <a:gd name="T37" fmla="*/ 216 h 539"/>
              <a:gd name="T38" fmla="*/ 18 w 18"/>
              <a:gd name="T39" fmla="*/ 216 h 539"/>
              <a:gd name="T40" fmla="*/ 18 w 18"/>
              <a:gd name="T41" fmla="*/ 288 h 539"/>
              <a:gd name="T42" fmla="*/ 18 w 18"/>
              <a:gd name="T43" fmla="*/ 342 h 539"/>
              <a:gd name="T44" fmla="*/ 0 w 18"/>
              <a:gd name="T45" fmla="*/ 342 h 539"/>
              <a:gd name="T46" fmla="*/ 0 w 18"/>
              <a:gd name="T47" fmla="*/ 288 h 539"/>
              <a:gd name="T48" fmla="*/ 18 w 18"/>
              <a:gd name="T49" fmla="*/ 288 h 539"/>
              <a:gd name="T50" fmla="*/ 18 w 18"/>
              <a:gd name="T51" fmla="*/ 360 h 539"/>
              <a:gd name="T52" fmla="*/ 18 w 18"/>
              <a:gd name="T53" fmla="*/ 414 h 539"/>
              <a:gd name="T54" fmla="*/ 0 w 18"/>
              <a:gd name="T55" fmla="*/ 414 h 539"/>
              <a:gd name="T56" fmla="*/ 0 w 18"/>
              <a:gd name="T57" fmla="*/ 360 h 539"/>
              <a:gd name="T58" fmla="*/ 18 w 18"/>
              <a:gd name="T59" fmla="*/ 360 h 539"/>
              <a:gd name="T60" fmla="*/ 18 w 18"/>
              <a:gd name="T61" fmla="*/ 432 h 539"/>
              <a:gd name="T62" fmla="*/ 18 w 18"/>
              <a:gd name="T63" fmla="*/ 486 h 539"/>
              <a:gd name="T64" fmla="*/ 0 w 18"/>
              <a:gd name="T65" fmla="*/ 486 h 539"/>
              <a:gd name="T66" fmla="*/ 0 w 18"/>
              <a:gd name="T67" fmla="*/ 432 h 539"/>
              <a:gd name="T68" fmla="*/ 18 w 18"/>
              <a:gd name="T69" fmla="*/ 432 h 539"/>
              <a:gd name="T70" fmla="*/ 18 w 18"/>
              <a:gd name="T71" fmla="*/ 504 h 539"/>
              <a:gd name="T72" fmla="*/ 18 w 18"/>
              <a:gd name="T73" fmla="*/ 539 h 539"/>
              <a:gd name="T74" fmla="*/ 0 w 18"/>
              <a:gd name="T75" fmla="*/ 539 h 539"/>
              <a:gd name="T76" fmla="*/ 0 w 18"/>
              <a:gd name="T77" fmla="*/ 504 h 539"/>
              <a:gd name="T78" fmla="*/ 18 w 18"/>
              <a:gd name="T79" fmla="*/ 504 h 5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9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9"/>
                </a:lnTo>
                <a:lnTo>
                  <a:pt x="0" y="539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7" name="Freeform 2363"/>
          <p:cNvSpPr>
            <a:spLocks noEditPoints="1"/>
          </p:cNvSpPr>
          <p:nvPr/>
        </p:nvSpPr>
        <p:spPr bwMode="auto">
          <a:xfrm>
            <a:off x="3155950" y="1589088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8" name="Freeform 2364"/>
          <p:cNvSpPr>
            <a:spLocks noEditPoints="1"/>
          </p:cNvSpPr>
          <p:nvPr/>
        </p:nvSpPr>
        <p:spPr bwMode="auto">
          <a:xfrm>
            <a:off x="3155950" y="2141538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9" name="Freeform 2365"/>
          <p:cNvSpPr>
            <a:spLocks noEditPoints="1"/>
          </p:cNvSpPr>
          <p:nvPr/>
        </p:nvSpPr>
        <p:spPr bwMode="auto">
          <a:xfrm>
            <a:off x="3155950" y="2695576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0" name="Freeform 2366"/>
          <p:cNvSpPr>
            <a:spLocks noEditPoints="1"/>
          </p:cNvSpPr>
          <p:nvPr/>
        </p:nvSpPr>
        <p:spPr bwMode="auto">
          <a:xfrm>
            <a:off x="3155950" y="3810001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1" name="Freeform 2367"/>
          <p:cNvSpPr>
            <a:spLocks noEditPoints="1"/>
          </p:cNvSpPr>
          <p:nvPr/>
        </p:nvSpPr>
        <p:spPr bwMode="auto">
          <a:xfrm>
            <a:off x="3155950" y="4367213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2" name="Freeform 2368"/>
          <p:cNvSpPr>
            <a:spLocks noEditPoints="1"/>
          </p:cNvSpPr>
          <p:nvPr/>
        </p:nvSpPr>
        <p:spPr bwMode="auto">
          <a:xfrm>
            <a:off x="3155950" y="4924426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3" name="Freeform 2369"/>
          <p:cNvSpPr>
            <a:spLocks noEditPoints="1"/>
          </p:cNvSpPr>
          <p:nvPr/>
        </p:nvSpPr>
        <p:spPr bwMode="auto">
          <a:xfrm>
            <a:off x="3155950" y="5483226"/>
            <a:ext cx="28575" cy="855663"/>
          </a:xfrm>
          <a:custGeom>
            <a:gdLst>
              <a:gd name="T0" fmla="*/ 18 w 18"/>
              <a:gd name="T1" fmla="*/ 0 h 539"/>
              <a:gd name="T2" fmla="*/ 18 w 18"/>
              <a:gd name="T3" fmla="*/ 54 h 539"/>
              <a:gd name="T4" fmla="*/ 0 w 18"/>
              <a:gd name="T5" fmla="*/ 54 h 539"/>
              <a:gd name="T6" fmla="*/ 0 w 18"/>
              <a:gd name="T7" fmla="*/ 0 h 539"/>
              <a:gd name="T8" fmla="*/ 18 w 18"/>
              <a:gd name="T9" fmla="*/ 0 h 539"/>
              <a:gd name="T10" fmla="*/ 18 w 18"/>
              <a:gd name="T11" fmla="*/ 72 h 539"/>
              <a:gd name="T12" fmla="*/ 18 w 18"/>
              <a:gd name="T13" fmla="*/ 126 h 539"/>
              <a:gd name="T14" fmla="*/ 0 w 18"/>
              <a:gd name="T15" fmla="*/ 126 h 539"/>
              <a:gd name="T16" fmla="*/ 0 w 18"/>
              <a:gd name="T17" fmla="*/ 72 h 539"/>
              <a:gd name="T18" fmla="*/ 18 w 18"/>
              <a:gd name="T19" fmla="*/ 72 h 539"/>
              <a:gd name="T20" fmla="*/ 18 w 18"/>
              <a:gd name="T21" fmla="*/ 144 h 539"/>
              <a:gd name="T22" fmla="*/ 18 w 18"/>
              <a:gd name="T23" fmla="*/ 198 h 539"/>
              <a:gd name="T24" fmla="*/ 0 w 18"/>
              <a:gd name="T25" fmla="*/ 198 h 539"/>
              <a:gd name="T26" fmla="*/ 0 w 18"/>
              <a:gd name="T27" fmla="*/ 144 h 539"/>
              <a:gd name="T28" fmla="*/ 18 w 18"/>
              <a:gd name="T29" fmla="*/ 144 h 539"/>
              <a:gd name="T30" fmla="*/ 18 w 18"/>
              <a:gd name="T31" fmla="*/ 216 h 539"/>
              <a:gd name="T32" fmla="*/ 18 w 18"/>
              <a:gd name="T33" fmla="*/ 270 h 539"/>
              <a:gd name="T34" fmla="*/ 0 w 18"/>
              <a:gd name="T35" fmla="*/ 270 h 539"/>
              <a:gd name="T36" fmla="*/ 0 w 18"/>
              <a:gd name="T37" fmla="*/ 216 h 539"/>
              <a:gd name="T38" fmla="*/ 18 w 18"/>
              <a:gd name="T39" fmla="*/ 216 h 539"/>
              <a:gd name="T40" fmla="*/ 18 w 18"/>
              <a:gd name="T41" fmla="*/ 288 h 539"/>
              <a:gd name="T42" fmla="*/ 18 w 18"/>
              <a:gd name="T43" fmla="*/ 342 h 539"/>
              <a:gd name="T44" fmla="*/ 0 w 18"/>
              <a:gd name="T45" fmla="*/ 342 h 539"/>
              <a:gd name="T46" fmla="*/ 0 w 18"/>
              <a:gd name="T47" fmla="*/ 288 h 539"/>
              <a:gd name="T48" fmla="*/ 18 w 18"/>
              <a:gd name="T49" fmla="*/ 288 h 539"/>
              <a:gd name="T50" fmla="*/ 18 w 18"/>
              <a:gd name="T51" fmla="*/ 360 h 539"/>
              <a:gd name="T52" fmla="*/ 18 w 18"/>
              <a:gd name="T53" fmla="*/ 414 h 539"/>
              <a:gd name="T54" fmla="*/ 0 w 18"/>
              <a:gd name="T55" fmla="*/ 414 h 539"/>
              <a:gd name="T56" fmla="*/ 0 w 18"/>
              <a:gd name="T57" fmla="*/ 360 h 539"/>
              <a:gd name="T58" fmla="*/ 18 w 18"/>
              <a:gd name="T59" fmla="*/ 360 h 539"/>
              <a:gd name="T60" fmla="*/ 18 w 18"/>
              <a:gd name="T61" fmla="*/ 432 h 539"/>
              <a:gd name="T62" fmla="*/ 18 w 18"/>
              <a:gd name="T63" fmla="*/ 486 h 539"/>
              <a:gd name="T64" fmla="*/ 0 w 18"/>
              <a:gd name="T65" fmla="*/ 486 h 539"/>
              <a:gd name="T66" fmla="*/ 0 w 18"/>
              <a:gd name="T67" fmla="*/ 432 h 539"/>
              <a:gd name="T68" fmla="*/ 18 w 18"/>
              <a:gd name="T69" fmla="*/ 432 h 539"/>
              <a:gd name="T70" fmla="*/ 18 w 18"/>
              <a:gd name="T71" fmla="*/ 504 h 539"/>
              <a:gd name="T72" fmla="*/ 18 w 18"/>
              <a:gd name="T73" fmla="*/ 539 h 539"/>
              <a:gd name="T74" fmla="*/ 0 w 18"/>
              <a:gd name="T75" fmla="*/ 539 h 539"/>
              <a:gd name="T76" fmla="*/ 0 w 18"/>
              <a:gd name="T77" fmla="*/ 504 h 539"/>
              <a:gd name="T78" fmla="*/ 18 w 18"/>
              <a:gd name="T79" fmla="*/ 504 h 5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9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9"/>
                </a:lnTo>
                <a:lnTo>
                  <a:pt x="0" y="539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4" name="Freeform 2370"/>
          <p:cNvSpPr>
            <a:spLocks noEditPoints="1"/>
          </p:cNvSpPr>
          <p:nvPr/>
        </p:nvSpPr>
        <p:spPr bwMode="auto">
          <a:xfrm>
            <a:off x="3686175" y="1589088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5" name="Freeform 2371"/>
          <p:cNvSpPr>
            <a:spLocks noEditPoints="1"/>
          </p:cNvSpPr>
          <p:nvPr/>
        </p:nvSpPr>
        <p:spPr bwMode="auto">
          <a:xfrm>
            <a:off x="3686175" y="2141538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6" name="Freeform 2372"/>
          <p:cNvSpPr>
            <a:spLocks noEditPoints="1"/>
          </p:cNvSpPr>
          <p:nvPr/>
        </p:nvSpPr>
        <p:spPr bwMode="auto">
          <a:xfrm>
            <a:off x="3686175" y="2695576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7" name="Freeform 2373"/>
          <p:cNvSpPr>
            <a:spLocks noEditPoints="1"/>
          </p:cNvSpPr>
          <p:nvPr/>
        </p:nvSpPr>
        <p:spPr bwMode="auto">
          <a:xfrm>
            <a:off x="3686175" y="3810001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8" name="Freeform 2374"/>
          <p:cNvSpPr>
            <a:spLocks noEditPoints="1"/>
          </p:cNvSpPr>
          <p:nvPr/>
        </p:nvSpPr>
        <p:spPr bwMode="auto">
          <a:xfrm>
            <a:off x="3686175" y="4367213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9" name="Freeform 2375"/>
          <p:cNvSpPr>
            <a:spLocks noEditPoints="1"/>
          </p:cNvSpPr>
          <p:nvPr/>
        </p:nvSpPr>
        <p:spPr bwMode="auto">
          <a:xfrm>
            <a:off x="3686175" y="4924426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0" name="Freeform 2377"/>
          <p:cNvSpPr>
            <a:spLocks noEditPoints="1"/>
          </p:cNvSpPr>
          <p:nvPr/>
        </p:nvSpPr>
        <p:spPr bwMode="auto">
          <a:xfrm>
            <a:off x="3686175" y="6030912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1" name="Freeform 2378"/>
          <p:cNvSpPr>
            <a:spLocks noEditPoints="1"/>
          </p:cNvSpPr>
          <p:nvPr/>
        </p:nvSpPr>
        <p:spPr bwMode="auto">
          <a:xfrm>
            <a:off x="4216400" y="1314450"/>
            <a:ext cx="28575" cy="841375"/>
          </a:xfrm>
          <a:custGeom>
            <a:gdLst>
              <a:gd name="T0" fmla="*/ 18 w 18"/>
              <a:gd name="T1" fmla="*/ 0 h 530"/>
              <a:gd name="T2" fmla="*/ 18 w 18"/>
              <a:gd name="T3" fmla="*/ 54 h 530"/>
              <a:gd name="T4" fmla="*/ 0 w 18"/>
              <a:gd name="T5" fmla="*/ 54 h 530"/>
              <a:gd name="T6" fmla="*/ 0 w 18"/>
              <a:gd name="T7" fmla="*/ 0 h 530"/>
              <a:gd name="T8" fmla="*/ 18 w 18"/>
              <a:gd name="T9" fmla="*/ 0 h 530"/>
              <a:gd name="T10" fmla="*/ 18 w 18"/>
              <a:gd name="T11" fmla="*/ 72 h 530"/>
              <a:gd name="T12" fmla="*/ 18 w 18"/>
              <a:gd name="T13" fmla="*/ 126 h 530"/>
              <a:gd name="T14" fmla="*/ 0 w 18"/>
              <a:gd name="T15" fmla="*/ 126 h 530"/>
              <a:gd name="T16" fmla="*/ 0 w 18"/>
              <a:gd name="T17" fmla="*/ 72 h 530"/>
              <a:gd name="T18" fmla="*/ 18 w 18"/>
              <a:gd name="T19" fmla="*/ 72 h 530"/>
              <a:gd name="T20" fmla="*/ 18 w 18"/>
              <a:gd name="T21" fmla="*/ 144 h 530"/>
              <a:gd name="T22" fmla="*/ 18 w 18"/>
              <a:gd name="T23" fmla="*/ 198 h 530"/>
              <a:gd name="T24" fmla="*/ 0 w 18"/>
              <a:gd name="T25" fmla="*/ 198 h 530"/>
              <a:gd name="T26" fmla="*/ 0 w 18"/>
              <a:gd name="T27" fmla="*/ 144 h 530"/>
              <a:gd name="T28" fmla="*/ 18 w 18"/>
              <a:gd name="T29" fmla="*/ 144 h 530"/>
              <a:gd name="T30" fmla="*/ 18 w 18"/>
              <a:gd name="T31" fmla="*/ 216 h 530"/>
              <a:gd name="T32" fmla="*/ 18 w 18"/>
              <a:gd name="T33" fmla="*/ 270 h 530"/>
              <a:gd name="T34" fmla="*/ 0 w 18"/>
              <a:gd name="T35" fmla="*/ 270 h 530"/>
              <a:gd name="T36" fmla="*/ 0 w 18"/>
              <a:gd name="T37" fmla="*/ 216 h 530"/>
              <a:gd name="T38" fmla="*/ 18 w 18"/>
              <a:gd name="T39" fmla="*/ 216 h 530"/>
              <a:gd name="T40" fmla="*/ 18 w 18"/>
              <a:gd name="T41" fmla="*/ 288 h 530"/>
              <a:gd name="T42" fmla="*/ 18 w 18"/>
              <a:gd name="T43" fmla="*/ 342 h 530"/>
              <a:gd name="T44" fmla="*/ 0 w 18"/>
              <a:gd name="T45" fmla="*/ 342 h 530"/>
              <a:gd name="T46" fmla="*/ 0 w 18"/>
              <a:gd name="T47" fmla="*/ 288 h 530"/>
              <a:gd name="T48" fmla="*/ 18 w 18"/>
              <a:gd name="T49" fmla="*/ 288 h 530"/>
              <a:gd name="T50" fmla="*/ 18 w 18"/>
              <a:gd name="T51" fmla="*/ 360 h 530"/>
              <a:gd name="T52" fmla="*/ 18 w 18"/>
              <a:gd name="T53" fmla="*/ 414 h 530"/>
              <a:gd name="T54" fmla="*/ 0 w 18"/>
              <a:gd name="T55" fmla="*/ 414 h 530"/>
              <a:gd name="T56" fmla="*/ 0 w 18"/>
              <a:gd name="T57" fmla="*/ 360 h 530"/>
              <a:gd name="T58" fmla="*/ 18 w 18"/>
              <a:gd name="T59" fmla="*/ 360 h 530"/>
              <a:gd name="T60" fmla="*/ 18 w 18"/>
              <a:gd name="T61" fmla="*/ 432 h 530"/>
              <a:gd name="T62" fmla="*/ 18 w 18"/>
              <a:gd name="T63" fmla="*/ 486 h 530"/>
              <a:gd name="T64" fmla="*/ 0 w 18"/>
              <a:gd name="T65" fmla="*/ 486 h 530"/>
              <a:gd name="T66" fmla="*/ 0 w 18"/>
              <a:gd name="T67" fmla="*/ 432 h 530"/>
              <a:gd name="T68" fmla="*/ 18 w 18"/>
              <a:gd name="T69" fmla="*/ 432 h 530"/>
              <a:gd name="T70" fmla="*/ 18 w 18"/>
              <a:gd name="T71" fmla="*/ 504 h 530"/>
              <a:gd name="T72" fmla="*/ 18 w 18"/>
              <a:gd name="T73" fmla="*/ 530 h 530"/>
              <a:gd name="T74" fmla="*/ 0 w 18"/>
              <a:gd name="T75" fmla="*/ 530 h 530"/>
              <a:gd name="T76" fmla="*/ 0 w 18"/>
              <a:gd name="T77" fmla="*/ 504 h 530"/>
              <a:gd name="T78" fmla="*/ 18 w 18"/>
              <a:gd name="T79" fmla="*/ 504 h 5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0"/>
                </a:lnTo>
                <a:lnTo>
                  <a:pt x="0" y="530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2" name="Freeform 2379"/>
          <p:cNvSpPr>
            <a:spLocks noEditPoints="1"/>
          </p:cNvSpPr>
          <p:nvPr/>
        </p:nvSpPr>
        <p:spPr bwMode="auto">
          <a:xfrm>
            <a:off x="4216400" y="2155825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3" name="Freeform 2380"/>
          <p:cNvSpPr>
            <a:spLocks noEditPoints="1"/>
          </p:cNvSpPr>
          <p:nvPr/>
        </p:nvSpPr>
        <p:spPr bwMode="auto">
          <a:xfrm>
            <a:off x="4216400" y="2435225"/>
            <a:ext cx="28575" cy="542925"/>
          </a:xfrm>
          <a:custGeom>
            <a:gdLst>
              <a:gd name="T0" fmla="*/ 18 w 18"/>
              <a:gd name="T1" fmla="*/ 0 h 342"/>
              <a:gd name="T2" fmla="*/ 18 w 18"/>
              <a:gd name="T3" fmla="*/ 54 h 342"/>
              <a:gd name="T4" fmla="*/ 0 w 18"/>
              <a:gd name="T5" fmla="*/ 54 h 342"/>
              <a:gd name="T6" fmla="*/ 0 w 18"/>
              <a:gd name="T7" fmla="*/ 0 h 342"/>
              <a:gd name="T8" fmla="*/ 18 w 18"/>
              <a:gd name="T9" fmla="*/ 0 h 342"/>
              <a:gd name="T10" fmla="*/ 18 w 18"/>
              <a:gd name="T11" fmla="*/ 72 h 342"/>
              <a:gd name="T12" fmla="*/ 18 w 18"/>
              <a:gd name="T13" fmla="*/ 126 h 342"/>
              <a:gd name="T14" fmla="*/ 0 w 18"/>
              <a:gd name="T15" fmla="*/ 126 h 342"/>
              <a:gd name="T16" fmla="*/ 0 w 18"/>
              <a:gd name="T17" fmla="*/ 72 h 342"/>
              <a:gd name="T18" fmla="*/ 18 w 18"/>
              <a:gd name="T19" fmla="*/ 72 h 342"/>
              <a:gd name="T20" fmla="*/ 18 w 18"/>
              <a:gd name="T21" fmla="*/ 144 h 342"/>
              <a:gd name="T22" fmla="*/ 18 w 18"/>
              <a:gd name="T23" fmla="*/ 198 h 342"/>
              <a:gd name="T24" fmla="*/ 0 w 18"/>
              <a:gd name="T25" fmla="*/ 198 h 342"/>
              <a:gd name="T26" fmla="*/ 0 w 18"/>
              <a:gd name="T27" fmla="*/ 144 h 342"/>
              <a:gd name="T28" fmla="*/ 18 w 18"/>
              <a:gd name="T29" fmla="*/ 144 h 342"/>
              <a:gd name="T30" fmla="*/ 18 w 18"/>
              <a:gd name="T31" fmla="*/ 216 h 342"/>
              <a:gd name="T32" fmla="*/ 18 w 18"/>
              <a:gd name="T33" fmla="*/ 270 h 342"/>
              <a:gd name="T34" fmla="*/ 0 w 18"/>
              <a:gd name="T35" fmla="*/ 270 h 342"/>
              <a:gd name="T36" fmla="*/ 0 w 18"/>
              <a:gd name="T37" fmla="*/ 216 h 342"/>
              <a:gd name="T38" fmla="*/ 18 w 18"/>
              <a:gd name="T39" fmla="*/ 216 h 342"/>
              <a:gd name="T40" fmla="*/ 18 w 18"/>
              <a:gd name="T41" fmla="*/ 288 h 342"/>
              <a:gd name="T42" fmla="*/ 18 w 18"/>
              <a:gd name="T43" fmla="*/ 342 h 342"/>
              <a:gd name="T44" fmla="*/ 0 w 18"/>
              <a:gd name="T45" fmla="*/ 342 h 342"/>
              <a:gd name="T46" fmla="*/ 0 w 18"/>
              <a:gd name="T47" fmla="*/ 288 h 342"/>
              <a:gd name="T48" fmla="*/ 18 w 18"/>
              <a:gd name="T49" fmla="*/ 288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34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4" name="Freeform 2381"/>
          <p:cNvSpPr>
            <a:spLocks noEditPoints="1"/>
          </p:cNvSpPr>
          <p:nvPr/>
        </p:nvSpPr>
        <p:spPr bwMode="auto">
          <a:xfrm>
            <a:off x="4216400" y="3530600"/>
            <a:ext cx="28575" cy="1408113"/>
          </a:xfrm>
          <a:custGeom>
            <a:gdLst>
              <a:gd name="T0" fmla="*/ 18 w 18"/>
              <a:gd name="T1" fmla="*/ 54 h 887"/>
              <a:gd name="T2" fmla="*/ 0 w 18"/>
              <a:gd name="T3" fmla="*/ 0 h 887"/>
              <a:gd name="T4" fmla="*/ 18 w 18"/>
              <a:gd name="T5" fmla="*/ 72 h 887"/>
              <a:gd name="T6" fmla="*/ 0 w 18"/>
              <a:gd name="T7" fmla="*/ 126 h 887"/>
              <a:gd name="T8" fmla="*/ 18 w 18"/>
              <a:gd name="T9" fmla="*/ 72 h 887"/>
              <a:gd name="T10" fmla="*/ 18 w 18"/>
              <a:gd name="T11" fmla="*/ 198 h 887"/>
              <a:gd name="T12" fmla="*/ 0 w 18"/>
              <a:gd name="T13" fmla="*/ 144 h 887"/>
              <a:gd name="T14" fmla="*/ 18 w 18"/>
              <a:gd name="T15" fmla="*/ 216 h 887"/>
              <a:gd name="T16" fmla="*/ 0 w 18"/>
              <a:gd name="T17" fmla="*/ 270 h 887"/>
              <a:gd name="T18" fmla="*/ 18 w 18"/>
              <a:gd name="T19" fmla="*/ 216 h 887"/>
              <a:gd name="T20" fmla="*/ 18 w 18"/>
              <a:gd name="T21" fmla="*/ 342 h 887"/>
              <a:gd name="T22" fmla="*/ 0 w 18"/>
              <a:gd name="T23" fmla="*/ 288 h 887"/>
              <a:gd name="T24" fmla="*/ 18 w 18"/>
              <a:gd name="T25" fmla="*/ 360 h 887"/>
              <a:gd name="T26" fmla="*/ 0 w 18"/>
              <a:gd name="T27" fmla="*/ 414 h 887"/>
              <a:gd name="T28" fmla="*/ 18 w 18"/>
              <a:gd name="T29" fmla="*/ 360 h 887"/>
              <a:gd name="T30" fmla="*/ 18 w 18"/>
              <a:gd name="T31" fmla="*/ 486 h 887"/>
              <a:gd name="T32" fmla="*/ 0 w 18"/>
              <a:gd name="T33" fmla="*/ 432 h 887"/>
              <a:gd name="T34" fmla="*/ 18 w 18"/>
              <a:gd name="T35" fmla="*/ 504 h 887"/>
              <a:gd name="T36" fmla="*/ 0 w 18"/>
              <a:gd name="T37" fmla="*/ 558 h 887"/>
              <a:gd name="T38" fmla="*/ 18 w 18"/>
              <a:gd name="T39" fmla="*/ 504 h 887"/>
              <a:gd name="T40" fmla="*/ 18 w 18"/>
              <a:gd name="T41" fmla="*/ 630 h 887"/>
              <a:gd name="T42" fmla="*/ 0 w 18"/>
              <a:gd name="T43" fmla="*/ 576 h 887"/>
              <a:gd name="T44" fmla="*/ 18 w 18"/>
              <a:gd name="T45" fmla="*/ 649 h 887"/>
              <a:gd name="T46" fmla="*/ 0 w 18"/>
              <a:gd name="T47" fmla="*/ 703 h 887"/>
              <a:gd name="T48" fmla="*/ 18 w 18"/>
              <a:gd name="T49" fmla="*/ 649 h 887"/>
              <a:gd name="T50" fmla="*/ 18 w 18"/>
              <a:gd name="T51" fmla="*/ 775 h 887"/>
              <a:gd name="T52" fmla="*/ 0 w 18"/>
              <a:gd name="T53" fmla="*/ 721 h 887"/>
              <a:gd name="T54" fmla="*/ 18 w 18"/>
              <a:gd name="T55" fmla="*/ 793 h 887"/>
              <a:gd name="T56" fmla="*/ 0 w 18"/>
              <a:gd name="T57" fmla="*/ 847 h 887"/>
              <a:gd name="T58" fmla="*/ 18 w 18"/>
              <a:gd name="T59" fmla="*/ 793 h 887"/>
              <a:gd name="T60" fmla="*/ 18 w 18"/>
              <a:gd name="T61" fmla="*/ 887 h 887"/>
              <a:gd name="T62" fmla="*/ 0 w 18"/>
              <a:gd name="T63" fmla="*/ 865 h 8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8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87"/>
                </a:lnTo>
                <a:lnTo>
                  <a:pt x="0" y="887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" name="Freeform 2382"/>
          <p:cNvSpPr>
            <a:spLocks noEditPoints="1"/>
          </p:cNvSpPr>
          <p:nvPr/>
        </p:nvSpPr>
        <p:spPr bwMode="auto">
          <a:xfrm>
            <a:off x="4216400" y="4938712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" name="Freeform 2383"/>
          <p:cNvSpPr>
            <a:spLocks noEditPoints="1"/>
          </p:cNvSpPr>
          <p:nvPr/>
        </p:nvSpPr>
        <p:spPr bwMode="auto">
          <a:xfrm>
            <a:off x="4216400" y="5218112"/>
            <a:ext cx="28575" cy="292100"/>
          </a:xfrm>
          <a:custGeom>
            <a:gdLst>
              <a:gd name="T0" fmla="*/ 18 w 18"/>
              <a:gd name="T1" fmla="*/ 0 h 184"/>
              <a:gd name="T2" fmla="*/ 18 w 18"/>
              <a:gd name="T3" fmla="*/ 54 h 184"/>
              <a:gd name="T4" fmla="*/ 0 w 18"/>
              <a:gd name="T5" fmla="*/ 54 h 184"/>
              <a:gd name="T6" fmla="*/ 0 w 18"/>
              <a:gd name="T7" fmla="*/ 0 h 184"/>
              <a:gd name="T8" fmla="*/ 18 w 18"/>
              <a:gd name="T9" fmla="*/ 0 h 184"/>
              <a:gd name="T10" fmla="*/ 18 w 18"/>
              <a:gd name="T11" fmla="*/ 72 h 184"/>
              <a:gd name="T12" fmla="*/ 18 w 18"/>
              <a:gd name="T13" fmla="*/ 126 h 184"/>
              <a:gd name="T14" fmla="*/ 0 w 18"/>
              <a:gd name="T15" fmla="*/ 126 h 184"/>
              <a:gd name="T16" fmla="*/ 0 w 18"/>
              <a:gd name="T17" fmla="*/ 72 h 184"/>
              <a:gd name="T18" fmla="*/ 18 w 18"/>
              <a:gd name="T19" fmla="*/ 72 h 184"/>
              <a:gd name="T20" fmla="*/ 18 w 18"/>
              <a:gd name="T21" fmla="*/ 144 h 184"/>
              <a:gd name="T22" fmla="*/ 18 w 18"/>
              <a:gd name="T23" fmla="*/ 184 h 184"/>
              <a:gd name="T24" fmla="*/ 0 w 18"/>
              <a:gd name="T25" fmla="*/ 184 h 184"/>
              <a:gd name="T26" fmla="*/ 0 w 18"/>
              <a:gd name="T27" fmla="*/ 144 h 184"/>
              <a:gd name="T28" fmla="*/ 18 w 18"/>
              <a:gd name="T29" fmla="*/ 144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4"/>
                </a:lnTo>
                <a:lnTo>
                  <a:pt x="0" y="18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" name="Freeform 2384"/>
          <p:cNvSpPr>
            <a:spLocks noEditPoints="1"/>
          </p:cNvSpPr>
          <p:nvPr/>
        </p:nvSpPr>
        <p:spPr bwMode="auto">
          <a:xfrm>
            <a:off x="4746625" y="1314450"/>
            <a:ext cx="28575" cy="841375"/>
          </a:xfrm>
          <a:custGeom>
            <a:gdLst>
              <a:gd name="T0" fmla="*/ 18 w 18"/>
              <a:gd name="T1" fmla="*/ 0 h 530"/>
              <a:gd name="T2" fmla="*/ 18 w 18"/>
              <a:gd name="T3" fmla="*/ 54 h 530"/>
              <a:gd name="T4" fmla="*/ 0 w 18"/>
              <a:gd name="T5" fmla="*/ 54 h 530"/>
              <a:gd name="T6" fmla="*/ 0 w 18"/>
              <a:gd name="T7" fmla="*/ 0 h 530"/>
              <a:gd name="T8" fmla="*/ 18 w 18"/>
              <a:gd name="T9" fmla="*/ 0 h 530"/>
              <a:gd name="T10" fmla="*/ 18 w 18"/>
              <a:gd name="T11" fmla="*/ 72 h 530"/>
              <a:gd name="T12" fmla="*/ 18 w 18"/>
              <a:gd name="T13" fmla="*/ 126 h 530"/>
              <a:gd name="T14" fmla="*/ 0 w 18"/>
              <a:gd name="T15" fmla="*/ 126 h 530"/>
              <a:gd name="T16" fmla="*/ 0 w 18"/>
              <a:gd name="T17" fmla="*/ 72 h 530"/>
              <a:gd name="T18" fmla="*/ 18 w 18"/>
              <a:gd name="T19" fmla="*/ 72 h 530"/>
              <a:gd name="T20" fmla="*/ 18 w 18"/>
              <a:gd name="T21" fmla="*/ 144 h 530"/>
              <a:gd name="T22" fmla="*/ 18 w 18"/>
              <a:gd name="T23" fmla="*/ 198 h 530"/>
              <a:gd name="T24" fmla="*/ 0 w 18"/>
              <a:gd name="T25" fmla="*/ 198 h 530"/>
              <a:gd name="T26" fmla="*/ 0 w 18"/>
              <a:gd name="T27" fmla="*/ 144 h 530"/>
              <a:gd name="T28" fmla="*/ 18 w 18"/>
              <a:gd name="T29" fmla="*/ 144 h 530"/>
              <a:gd name="T30" fmla="*/ 18 w 18"/>
              <a:gd name="T31" fmla="*/ 216 h 530"/>
              <a:gd name="T32" fmla="*/ 18 w 18"/>
              <a:gd name="T33" fmla="*/ 270 h 530"/>
              <a:gd name="T34" fmla="*/ 0 w 18"/>
              <a:gd name="T35" fmla="*/ 270 h 530"/>
              <a:gd name="T36" fmla="*/ 0 w 18"/>
              <a:gd name="T37" fmla="*/ 216 h 530"/>
              <a:gd name="T38" fmla="*/ 18 w 18"/>
              <a:gd name="T39" fmla="*/ 216 h 530"/>
              <a:gd name="T40" fmla="*/ 18 w 18"/>
              <a:gd name="T41" fmla="*/ 288 h 530"/>
              <a:gd name="T42" fmla="*/ 18 w 18"/>
              <a:gd name="T43" fmla="*/ 342 h 530"/>
              <a:gd name="T44" fmla="*/ 0 w 18"/>
              <a:gd name="T45" fmla="*/ 342 h 530"/>
              <a:gd name="T46" fmla="*/ 0 w 18"/>
              <a:gd name="T47" fmla="*/ 288 h 530"/>
              <a:gd name="T48" fmla="*/ 18 w 18"/>
              <a:gd name="T49" fmla="*/ 288 h 530"/>
              <a:gd name="T50" fmla="*/ 18 w 18"/>
              <a:gd name="T51" fmla="*/ 360 h 530"/>
              <a:gd name="T52" fmla="*/ 18 w 18"/>
              <a:gd name="T53" fmla="*/ 414 h 530"/>
              <a:gd name="T54" fmla="*/ 0 w 18"/>
              <a:gd name="T55" fmla="*/ 414 h 530"/>
              <a:gd name="T56" fmla="*/ 0 w 18"/>
              <a:gd name="T57" fmla="*/ 360 h 530"/>
              <a:gd name="T58" fmla="*/ 18 w 18"/>
              <a:gd name="T59" fmla="*/ 360 h 530"/>
              <a:gd name="T60" fmla="*/ 18 w 18"/>
              <a:gd name="T61" fmla="*/ 432 h 530"/>
              <a:gd name="T62" fmla="*/ 18 w 18"/>
              <a:gd name="T63" fmla="*/ 486 h 530"/>
              <a:gd name="T64" fmla="*/ 0 w 18"/>
              <a:gd name="T65" fmla="*/ 486 h 530"/>
              <a:gd name="T66" fmla="*/ 0 w 18"/>
              <a:gd name="T67" fmla="*/ 432 h 530"/>
              <a:gd name="T68" fmla="*/ 18 w 18"/>
              <a:gd name="T69" fmla="*/ 432 h 530"/>
              <a:gd name="T70" fmla="*/ 18 w 18"/>
              <a:gd name="T71" fmla="*/ 504 h 530"/>
              <a:gd name="T72" fmla="*/ 18 w 18"/>
              <a:gd name="T73" fmla="*/ 530 h 530"/>
              <a:gd name="T74" fmla="*/ 0 w 18"/>
              <a:gd name="T75" fmla="*/ 530 h 530"/>
              <a:gd name="T76" fmla="*/ 0 w 18"/>
              <a:gd name="T77" fmla="*/ 504 h 530"/>
              <a:gd name="T78" fmla="*/ 18 w 18"/>
              <a:gd name="T79" fmla="*/ 504 h 5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0"/>
                </a:lnTo>
                <a:lnTo>
                  <a:pt x="0" y="530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" name="Freeform 2385"/>
          <p:cNvSpPr>
            <a:spLocks noEditPoints="1"/>
          </p:cNvSpPr>
          <p:nvPr/>
        </p:nvSpPr>
        <p:spPr bwMode="auto">
          <a:xfrm>
            <a:off x="4746625" y="2155825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" name="Freeform 2386"/>
          <p:cNvSpPr>
            <a:spLocks noEditPoints="1"/>
          </p:cNvSpPr>
          <p:nvPr/>
        </p:nvSpPr>
        <p:spPr bwMode="auto">
          <a:xfrm>
            <a:off x="4746625" y="2435225"/>
            <a:ext cx="28575" cy="542925"/>
          </a:xfrm>
          <a:custGeom>
            <a:gdLst>
              <a:gd name="T0" fmla="*/ 18 w 18"/>
              <a:gd name="T1" fmla="*/ 0 h 342"/>
              <a:gd name="T2" fmla="*/ 18 w 18"/>
              <a:gd name="T3" fmla="*/ 54 h 342"/>
              <a:gd name="T4" fmla="*/ 0 w 18"/>
              <a:gd name="T5" fmla="*/ 54 h 342"/>
              <a:gd name="T6" fmla="*/ 0 w 18"/>
              <a:gd name="T7" fmla="*/ 0 h 342"/>
              <a:gd name="T8" fmla="*/ 18 w 18"/>
              <a:gd name="T9" fmla="*/ 0 h 342"/>
              <a:gd name="T10" fmla="*/ 18 w 18"/>
              <a:gd name="T11" fmla="*/ 72 h 342"/>
              <a:gd name="T12" fmla="*/ 18 w 18"/>
              <a:gd name="T13" fmla="*/ 126 h 342"/>
              <a:gd name="T14" fmla="*/ 0 w 18"/>
              <a:gd name="T15" fmla="*/ 126 h 342"/>
              <a:gd name="T16" fmla="*/ 0 w 18"/>
              <a:gd name="T17" fmla="*/ 72 h 342"/>
              <a:gd name="T18" fmla="*/ 18 w 18"/>
              <a:gd name="T19" fmla="*/ 72 h 342"/>
              <a:gd name="T20" fmla="*/ 18 w 18"/>
              <a:gd name="T21" fmla="*/ 144 h 342"/>
              <a:gd name="T22" fmla="*/ 18 w 18"/>
              <a:gd name="T23" fmla="*/ 198 h 342"/>
              <a:gd name="T24" fmla="*/ 0 w 18"/>
              <a:gd name="T25" fmla="*/ 198 h 342"/>
              <a:gd name="T26" fmla="*/ 0 w 18"/>
              <a:gd name="T27" fmla="*/ 144 h 342"/>
              <a:gd name="T28" fmla="*/ 18 w 18"/>
              <a:gd name="T29" fmla="*/ 144 h 342"/>
              <a:gd name="T30" fmla="*/ 18 w 18"/>
              <a:gd name="T31" fmla="*/ 216 h 342"/>
              <a:gd name="T32" fmla="*/ 18 w 18"/>
              <a:gd name="T33" fmla="*/ 270 h 342"/>
              <a:gd name="T34" fmla="*/ 0 w 18"/>
              <a:gd name="T35" fmla="*/ 270 h 342"/>
              <a:gd name="T36" fmla="*/ 0 w 18"/>
              <a:gd name="T37" fmla="*/ 216 h 342"/>
              <a:gd name="T38" fmla="*/ 18 w 18"/>
              <a:gd name="T39" fmla="*/ 216 h 342"/>
              <a:gd name="T40" fmla="*/ 18 w 18"/>
              <a:gd name="T41" fmla="*/ 288 h 342"/>
              <a:gd name="T42" fmla="*/ 18 w 18"/>
              <a:gd name="T43" fmla="*/ 342 h 342"/>
              <a:gd name="T44" fmla="*/ 0 w 18"/>
              <a:gd name="T45" fmla="*/ 342 h 342"/>
              <a:gd name="T46" fmla="*/ 0 w 18"/>
              <a:gd name="T47" fmla="*/ 288 h 342"/>
              <a:gd name="T48" fmla="*/ 18 w 18"/>
              <a:gd name="T49" fmla="*/ 288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34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0" name="Freeform 2387"/>
          <p:cNvSpPr>
            <a:spLocks noEditPoints="1"/>
          </p:cNvSpPr>
          <p:nvPr/>
        </p:nvSpPr>
        <p:spPr bwMode="auto">
          <a:xfrm>
            <a:off x="4746625" y="3530600"/>
            <a:ext cx="28575" cy="1408113"/>
          </a:xfrm>
          <a:custGeom>
            <a:gdLst>
              <a:gd name="T0" fmla="*/ 18 w 18"/>
              <a:gd name="T1" fmla="*/ 54 h 887"/>
              <a:gd name="T2" fmla="*/ 0 w 18"/>
              <a:gd name="T3" fmla="*/ 0 h 887"/>
              <a:gd name="T4" fmla="*/ 18 w 18"/>
              <a:gd name="T5" fmla="*/ 72 h 887"/>
              <a:gd name="T6" fmla="*/ 0 w 18"/>
              <a:gd name="T7" fmla="*/ 126 h 887"/>
              <a:gd name="T8" fmla="*/ 18 w 18"/>
              <a:gd name="T9" fmla="*/ 72 h 887"/>
              <a:gd name="T10" fmla="*/ 18 w 18"/>
              <a:gd name="T11" fmla="*/ 198 h 887"/>
              <a:gd name="T12" fmla="*/ 0 w 18"/>
              <a:gd name="T13" fmla="*/ 144 h 887"/>
              <a:gd name="T14" fmla="*/ 18 w 18"/>
              <a:gd name="T15" fmla="*/ 216 h 887"/>
              <a:gd name="T16" fmla="*/ 0 w 18"/>
              <a:gd name="T17" fmla="*/ 270 h 887"/>
              <a:gd name="T18" fmla="*/ 18 w 18"/>
              <a:gd name="T19" fmla="*/ 216 h 887"/>
              <a:gd name="T20" fmla="*/ 18 w 18"/>
              <a:gd name="T21" fmla="*/ 342 h 887"/>
              <a:gd name="T22" fmla="*/ 0 w 18"/>
              <a:gd name="T23" fmla="*/ 288 h 887"/>
              <a:gd name="T24" fmla="*/ 18 w 18"/>
              <a:gd name="T25" fmla="*/ 360 h 887"/>
              <a:gd name="T26" fmla="*/ 0 w 18"/>
              <a:gd name="T27" fmla="*/ 414 h 887"/>
              <a:gd name="T28" fmla="*/ 18 w 18"/>
              <a:gd name="T29" fmla="*/ 360 h 887"/>
              <a:gd name="T30" fmla="*/ 18 w 18"/>
              <a:gd name="T31" fmla="*/ 486 h 887"/>
              <a:gd name="T32" fmla="*/ 0 w 18"/>
              <a:gd name="T33" fmla="*/ 432 h 887"/>
              <a:gd name="T34" fmla="*/ 18 w 18"/>
              <a:gd name="T35" fmla="*/ 504 h 887"/>
              <a:gd name="T36" fmla="*/ 0 w 18"/>
              <a:gd name="T37" fmla="*/ 558 h 887"/>
              <a:gd name="T38" fmla="*/ 18 w 18"/>
              <a:gd name="T39" fmla="*/ 504 h 887"/>
              <a:gd name="T40" fmla="*/ 18 w 18"/>
              <a:gd name="T41" fmla="*/ 630 h 887"/>
              <a:gd name="T42" fmla="*/ 0 w 18"/>
              <a:gd name="T43" fmla="*/ 576 h 887"/>
              <a:gd name="T44" fmla="*/ 18 w 18"/>
              <a:gd name="T45" fmla="*/ 649 h 887"/>
              <a:gd name="T46" fmla="*/ 0 w 18"/>
              <a:gd name="T47" fmla="*/ 703 h 887"/>
              <a:gd name="T48" fmla="*/ 18 w 18"/>
              <a:gd name="T49" fmla="*/ 649 h 887"/>
              <a:gd name="T50" fmla="*/ 18 w 18"/>
              <a:gd name="T51" fmla="*/ 775 h 887"/>
              <a:gd name="T52" fmla="*/ 0 w 18"/>
              <a:gd name="T53" fmla="*/ 721 h 887"/>
              <a:gd name="T54" fmla="*/ 18 w 18"/>
              <a:gd name="T55" fmla="*/ 793 h 887"/>
              <a:gd name="T56" fmla="*/ 0 w 18"/>
              <a:gd name="T57" fmla="*/ 847 h 887"/>
              <a:gd name="T58" fmla="*/ 18 w 18"/>
              <a:gd name="T59" fmla="*/ 793 h 887"/>
              <a:gd name="T60" fmla="*/ 18 w 18"/>
              <a:gd name="T61" fmla="*/ 887 h 887"/>
              <a:gd name="T62" fmla="*/ 0 w 18"/>
              <a:gd name="T63" fmla="*/ 865 h 8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8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87"/>
                </a:lnTo>
                <a:lnTo>
                  <a:pt x="0" y="887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1" name="Freeform 2388"/>
          <p:cNvSpPr>
            <a:spLocks noEditPoints="1"/>
          </p:cNvSpPr>
          <p:nvPr/>
        </p:nvSpPr>
        <p:spPr bwMode="auto">
          <a:xfrm>
            <a:off x="4746625" y="4938712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2" name="Freeform 2389"/>
          <p:cNvSpPr>
            <a:spLocks noEditPoints="1"/>
          </p:cNvSpPr>
          <p:nvPr/>
        </p:nvSpPr>
        <p:spPr bwMode="auto">
          <a:xfrm>
            <a:off x="4746625" y="5218112"/>
            <a:ext cx="28575" cy="292100"/>
          </a:xfrm>
          <a:custGeom>
            <a:gdLst>
              <a:gd name="T0" fmla="*/ 18 w 18"/>
              <a:gd name="T1" fmla="*/ 0 h 184"/>
              <a:gd name="T2" fmla="*/ 18 w 18"/>
              <a:gd name="T3" fmla="*/ 54 h 184"/>
              <a:gd name="T4" fmla="*/ 0 w 18"/>
              <a:gd name="T5" fmla="*/ 54 h 184"/>
              <a:gd name="T6" fmla="*/ 0 w 18"/>
              <a:gd name="T7" fmla="*/ 0 h 184"/>
              <a:gd name="T8" fmla="*/ 18 w 18"/>
              <a:gd name="T9" fmla="*/ 0 h 184"/>
              <a:gd name="T10" fmla="*/ 18 w 18"/>
              <a:gd name="T11" fmla="*/ 72 h 184"/>
              <a:gd name="T12" fmla="*/ 18 w 18"/>
              <a:gd name="T13" fmla="*/ 126 h 184"/>
              <a:gd name="T14" fmla="*/ 0 w 18"/>
              <a:gd name="T15" fmla="*/ 126 h 184"/>
              <a:gd name="T16" fmla="*/ 0 w 18"/>
              <a:gd name="T17" fmla="*/ 72 h 184"/>
              <a:gd name="T18" fmla="*/ 18 w 18"/>
              <a:gd name="T19" fmla="*/ 72 h 184"/>
              <a:gd name="T20" fmla="*/ 18 w 18"/>
              <a:gd name="T21" fmla="*/ 144 h 184"/>
              <a:gd name="T22" fmla="*/ 18 w 18"/>
              <a:gd name="T23" fmla="*/ 184 h 184"/>
              <a:gd name="T24" fmla="*/ 0 w 18"/>
              <a:gd name="T25" fmla="*/ 184 h 184"/>
              <a:gd name="T26" fmla="*/ 0 w 18"/>
              <a:gd name="T27" fmla="*/ 144 h 184"/>
              <a:gd name="T28" fmla="*/ 18 w 18"/>
              <a:gd name="T29" fmla="*/ 144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4"/>
                </a:lnTo>
                <a:lnTo>
                  <a:pt x="0" y="18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3" name="Freeform 2390"/>
          <p:cNvSpPr>
            <a:spLocks noEditPoints="1"/>
          </p:cNvSpPr>
          <p:nvPr/>
        </p:nvSpPr>
        <p:spPr bwMode="auto">
          <a:xfrm>
            <a:off x="5276850" y="757237"/>
            <a:ext cx="28575" cy="1685925"/>
          </a:xfrm>
          <a:custGeom>
            <a:gdLst>
              <a:gd name="T0" fmla="*/ 18 w 18"/>
              <a:gd name="T1" fmla="*/ 54 h 1062"/>
              <a:gd name="T2" fmla="*/ 0 w 18"/>
              <a:gd name="T3" fmla="*/ 0 h 1062"/>
              <a:gd name="T4" fmla="*/ 18 w 18"/>
              <a:gd name="T5" fmla="*/ 72 h 1062"/>
              <a:gd name="T6" fmla="*/ 0 w 18"/>
              <a:gd name="T7" fmla="*/ 126 h 1062"/>
              <a:gd name="T8" fmla="*/ 18 w 18"/>
              <a:gd name="T9" fmla="*/ 72 h 1062"/>
              <a:gd name="T10" fmla="*/ 18 w 18"/>
              <a:gd name="T11" fmla="*/ 198 h 1062"/>
              <a:gd name="T12" fmla="*/ 0 w 18"/>
              <a:gd name="T13" fmla="*/ 144 h 1062"/>
              <a:gd name="T14" fmla="*/ 18 w 18"/>
              <a:gd name="T15" fmla="*/ 216 h 1062"/>
              <a:gd name="T16" fmla="*/ 0 w 18"/>
              <a:gd name="T17" fmla="*/ 270 h 1062"/>
              <a:gd name="T18" fmla="*/ 18 w 18"/>
              <a:gd name="T19" fmla="*/ 216 h 1062"/>
              <a:gd name="T20" fmla="*/ 18 w 18"/>
              <a:gd name="T21" fmla="*/ 342 h 1062"/>
              <a:gd name="T22" fmla="*/ 0 w 18"/>
              <a:gd name="T23" fmla="*/ 288 h 1062"/>
              <a:gd name="T24" fmla="*/ 18 w 18"/>
              <a:gd name="T25" fmla="*/ 360 h 1062"/>
              <a:gd name="T26" fmla="*/ 0 w 18"/>
              <a:gd name="T27" fmla="*/ 414 h 1062"/>
              <a:gd name="T28" fmla="*/ 18 w 18"/>
              <a:gd name="T29" fmla="*/ 360 h 1062"/>
              <a:gd name="T30" fmla="*/ 18 w 18"/>
              <a:gd name="T31" fmla="*/ 486 h 1062"/>
              <a:gd name="T32" fmla="*/ 0 w 18"/>
              <a:gd name="T33" fmla="*/ 432 h 1062"/>
              <a:gd name="T34" fmla="*/ 18 w 18"/>
              <a:gd name="T35" fmla="*/ 504 h 1062"/>
              <a:gd name="T36" fmla="*/ 0 w 18"/>
              <a:gd name="T37" fmla="*/ 558 h 1062"/>
              <a:gd name="T38" fmla="*/ 18 w 18"/>
              <a:gd name="T39" fmla="*/ 504 h 1062"/>
              <a:gd name="T40" fmla="*/ 18 w 18"/>
              <a:gd name="T41" fmla="*/ 630 h 1062"/>
              <a:gd name="T42" fmla="*/ 0 w 18"/>
              <a:gd name="T43" fmla="*/ 576 h 1062"/>
              <a:gd name="T44" fmla="*/ 18 w 18"/>
              <a:gd name="T45" fmla="*/ 648 h 1062"/>
              <a:gd name="T46" fmla="*/ 0 w 18"/>
              <a:gd name="T47" fmla="*/ 702 h 1062"/>
              <a:gd name="T48" fmla="*/ 18 w 18"/>
              <a:gd name="T49" fmla="*/ 648 h 1062"/>
              <a:gd name="T50" fmla="*/ 18 w 18"/>
              <a:gd name="T51" fmla="*/ 774 h 1062"/>
              <a:gd name="T52" fmla="*/ 0 w 18"/>
              <a:gd name="T53" fmla="*/ 720 h 1062"/>
              <a:gd name="T54" fmla="*/ 18 w 18"/>
              <a:gd name="T55" fmla="*/ 792 h 1062"/>
              <a:gd name="T56" fmla="*/ 0 w 18"/>
              <a:gd name="T57" fmla="*/ 846 h 1062"/>
              <a:gd name="T58" fmla="*/ 18 w 18"/>
              <a:gd name="T59" fmla="*/ 792 h 1062"/>
              <a:gd name="T60" fmla="*/ 18 w 18"/>
              <a:gd name="T61" fmla="*/ 918 h 1062"/>
              <a:gd name="T62" fmla="*/ 0 w 18"/>
              <a:gd name="T63" fmla="*/ 864 h 1062"/>
              <a:gd name="T64" fmla="*/ 18 w 18"/>
              <a:gd name="T65" fmla="*/ 936 h 1062"/>
              <a:gd name="T66" fmla="*/ 0 w 18"/>
              <a:gd name="T67" fmla="*/ 990 h 1062"/>
              <a:gd name="T68" fmla="*/ 18 w 18"/>
              <a:gd name="T69" fmla="*/ 936 h 1062"/>
              <a:gd name="T70" fmla="*/ 18 w 18"/>
              <a:gd name="T71" fmla="*/ 1062 h 1062"/>
              <a:gd name="T72" fmla="*/ 0 w 18"/>
              <a:gd name="T73" fmla="*/ 1008 h 10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106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4" name="Freeform 2391"/>
          <p:cNvSpPr>
            <a:spLocks noEditPoints="1"/>
          </p:cNvSpPr>
          <p:nvPr/>
        </p:nvSpPr>
        <p:spPr bwMode="auto">
          <a:xfrm>
            <a:off x="5276850" y="2695575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5" name="Freeform 2392"/>
          <p:cNvSpPr>
            <a:spLocks noEditPoints="1"/>
          </p:cNvSpPr>
          <p:nvPr/>
        </p:nvSpPr>
        <p:spPr bwMode="auto">
          <a:xfrm>
            <a:off x="5276850" y="3810000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6" name="Freeform 2393"/>
          <p:cNvSpPr>
            <a:spLocks noEditPoints="1"/>
          </p:cNvSpPr>
          <p:nvPr/>
        </p:nvSpPr>
        <p:spPr bwMode="auto">
          <a:xfrm>
            <a:off x="5276850" y="4381500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7" name="Freeform 2394"/>
          <p:cNvSpPr>
            <a:spLocks noEditPoints="1"/>
          </p:cNvSpPr>
          <p:nvPr/>
        </p:nvSpPr>
        <p:spPr bwMode="auto">
          <a:xfrm>
            <a:off x="5276850" y="4660900"/>
            <a:ext cx="28575" cy="1114425"/>
          </a:xfrm>
          <a:custGeom>
            <a:gdLst>
              <a:gd name="T0" fmla="*/ 18 w 18"/>
              <a:gd name="T1" fmla="*/ 0 h 702"/>
              <a:gd name="T2" fmla="*/ 18 w 18"/>
              <a:gd name="T3" fmla="*/ 54 h 702"/>
              <a:gd name="T4" fmla="*/ 0 w 18"/>
              <a:gd name="T5" fmla="*/ 54 h 702"/>
              <a:gd name="T6" fmla="*/ 0 w 18"/>
              <a:gd name="T7" fmla="*/ 0 h 702"/>
              <a:gd name="T8" fmla="*/ 18 w 18"/>
              <a:gd name="T9" fmla="*/ 0 h 702"/>
              <a:gd name="T10" fmla="*/ 18 w 18"/>
              <a:gd name="T11" fmla="*/ 72 h 702"/>
              <a:gd name="T12" fmla="*/ 18 w 18"/>
              <a:gd name="T13" fmla="*/ 126 h 702"/>
              <a:gd name="T14" fmla="*/ 0 w 18"/>
              <a:gd name="T15" fmla="*/ 126 h 702"/>
              <a:gd name="T16" fmla="*/ 0 w 18"/>
              <a:gd name="T17" fmla="*/ 72 h 702"/>
              <a:gd name="T18" fmla="*/ 18 w 18"/>
              <a:gd name="T19" fmla="*/ 72 h 702"/>
              <a:gd name="T20" fmla="*/ 18 w 18"/>
              <a:gd name="T21" fmla="*/ 144 h 702"/>
              <a:gd name="T22" fmla="*/ 18 w 18"/>
              <a:gd name="T23" fmla="*/ 198 h 702"/>
              <a:gd name="T24" fmla="*/ 0 w 18"/>
              <a:gd name="T25" fmla="*/ 198 h 702"/>
              <a:gd name="T26" fmla="*/ 0 w 18"/>
              <a:gd name="T27" fmla="*/ 144 h 702"/>
              <a:gd name="T28" fmla="*/ 18 w 18"/>
              <a:gd name="T29" fmla="*/ 144 h 702"/>
              <a:gd name="T30" fmla="*/ 18 w 18"/>
              <a:gd name="T31" fmla="*/ 216 h 702"/>
              <a:gd name="T32" fmla="*/ 18 w 18"/>
              <a:gd name="T33" fmla="*/ 270 h 702"/>
              <a:gd name="T34" fmla="*/ 0 w 18"/>
              <a:gd name="T35" fmla="*/ 270 h 702"/>
              <a:gd name="T36" fmla="*/ 0 w 18"/>
              <a:gd name="T37" fmla="*/ 216 h 702"/>
              <a:gd name="T38" fmla="*/ 18 w 18"/>
              <a:gd name="T39" fmla="*/ 216 h 702"/>
              <a:gd name="T40" fmla="*/ 18 w 18"/>
              <a:gd name="T41" fmla="*/ 288 h 702"/>
              <a:gd name="T42" fmla="*/ 18 w 18"/>
              <a:gd name="T43" fmla="*/ 342 h 702"/>
              <a:gd name="T44" fmla="*/ 0 w 18"/>
              <a:gd name="T45" fmla="*/ 342 h 702"/>
              <a:gd name="T46" fmla="*/ 0 w 18"/>
              <a:gd name="T47" fmla="*/ 288 h 702"/>
              <a:gd name="T48" fmla="*/ 18 w 18"/>
              <a:gd name="T49" fmla="*/ 288 h 702"/>
              <a:gd name="T50" fmla="*/ 18 w 18"/>
              <a:gd name="T51" fmla="*/ 360 h 702"/>
              <a:gd name="T52" fmla="*/ 18 w 18"/>
              <a:gd name="T53" fmla="*/ 414 h 702"/>
              <a:gd name="T54" fmla="*/ 0 w 18"/>
              <a:gd name="T55" fmla="*/ 414 h 702"/>
              <a:gd name="T56" fmla="*/ 0 w 18"/>
              <a:gd name="T57" fmla="*/ 360 h 702"/>
              <a:gd name="T58" fmla="*/ 18 w 18"/>
              <a:gd name="T59" fmla="*/ 360 h 702"/>
              <a:gd name="T60" fmla="*/ 18 w 18"/>
              <a:gd name="T61" fmla="*/ 432 h 702"/>
              <a:gd name="T62" fmla="*/ 18 w 18"/>
              <a:gd name="T63" fmla="*/ 486 h 702"/>
              <a:gd name="T64" fmla="*/ 0 w 18"/>
              <a:gd name="T65" fmla="*/ 486 h 702"/>
              <a:gd name="T66" fmla="*/ 0 w 18"/>
              <a:gd name="T67" fmla="*/ 432 h 702"/>
              <a:gd name="T68" fmla="*/ 18 w 18"/>
              <a:gd name="T69" fmla="*/ 432 h 702"/>
              <a:gd name="T70" fmla="*/ 18 w 18"/>
              <a:gd name="T71" fmla="*/ 504 h 702"/>
              <a:gd name="T72" fmla="*/ 18 w 18"/>
              <a:gd name="T73" fmla="*/ 558 h 702"/>
              <a:gd name="T74" fmla="*/ 0 w 18"/>
              <a:gd name="T75" fmla="*/ 558 h 702"/>
              <a:gd name="T76" fmla="*/ 0 w 18"/>
              <a:gd name="T77" fmla="*/ 504 h 702"/>
              <a:gd name="T78" fmla="*/ 18 w 18"/>
              <a:gd name="T79" fmla="*/ 504 h 702"/>
              <a:gd name="T80" fmla="*/ 18 w 18"/>
              <a:gd name="T81" fmla="*/ 576 h 702"/>
              <a:gd name="T82" fmla="*/ 18 w 18"/>
              <a:gd name="T83" fmla="*/ 630 h 702"/>
              <a:gd name="T84" fmla="*/ 0 w 18"/>
              <a:gd name="T85" fmla="*/ 630 h 702"/>
              <a:gd name="T86" fmla="*/ 0 w 18"/>
              <a:gd name="T87" fmla="*/ 576 h 702"/>
              <a:gd name="T88" fmla="*/ 18 w 18"/>
              <a:gd name="T89" fmla="*/ 576 h 702"/>
              <a:gd name="T90" fmla="*/ 18 w 18"/>
              <a:gd name="T91" fmla="*/ 648 h 702"/>
              <a:gd name="T92" fmla="*/ 18 w 18"/>
              <a:gd name="T93" fmla="*/ 702 h 702"/>
              <a:gd name="T94" fmla="*/ 0 w 18"/>
              <a:gd name="T95" fmla="*/ 702 h 702"/>
              <a:gd name="T96" fmla="*/ 0 w 18"/>
              <a:gd name="T97" fmla="*/ 648 h 702"/>
              <a:gd name="T98" fmla="*/ 18 w 18"/>
              <a:gd name="T99" fmla="*/ 648 h 7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" h="70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8" name="Freeform 2395"/>
          <p:cNvSpPr>
            <a:spLocks noEditPoints="1"/>
          </p:cNvSpPr>
          <p:nvPr/>
        </p:nvSpPr>
        <p:spPr bwMode="auto">
          <a:xfrm>
            <a:off x="5805488" y="757237"/>
            <a:ext cx="28575" cy="1685925"/>
          </a:xfrm>
          <a:custGeom>
            <a:gdLst>
              <a:gd name="T0" fmla="*/ 18 w 18"/>
              <a:gd name="T1" fmla="*/ 54 h 1062"/>
              <a:gd name="T2" fmla="*/ 0 w 18"/>
              <a:gd name="T3" fmla="*/ 0 h 1062"/>
              <a:gd name="T4" fmla="*/ 18 w 18"/>
              <a:gd name="T5" fmla="*/ 72 h 1062"/>
              <a:gd name="T6" fmla="*/ 0 w 18"/>
              <a:gd name="T7" fmla="*/ 126 h 1062"/>
              <a:gd name="T8" fmla="*/ 18 w 18"/>
              <a:gd name="T9" fmla="*/ 72 h 1062"/>
              <a:gd name="T10" fmla="*/ 18 w 18"/>
              <a:gd name="T11" fmla="*/ 198 h 1062"/>
              <a:gd name="T12" fmla="*/ 0 w 18"/>
              <a:gd name="T13" fmla="*/ 144 h 1062"/>
              <a:gd name="T14" fmla="*/ 18 w 18"/>
              <a:gd name="T15" fmla="*/ 216 h 1062"/>
              <a:gd name="T16" fmla="*/ 0 w 18"/>
              <a:gd name="T17" fmla="*/ 270 h 1062"/>
              <a:gd name="T18" fmla="*/ 18 w 18"/>
              <a:gd name="T19" fmla="*/ 216 h 1062"/>
              <a:gd name="T20" fmla="*/ 18 w 18"/>
              <a:gd name="T21" fmla="*/ 342 h 1062"/>
              <a:gd name="T22" fmla="*/ 0 w 18"/>
              <a:gd name="T23" fmla="*/ 288 h 1062"/>
              <a:gd name="T24" fmla="*/ 18 w 18"/>
              <a:gd name="T25" fmla="*/ 360 h 1062"/>
              <a:gd name="T26" fmla="*/ 0 w 18"/>
              <a:gd name="T27" fmla="*/ 414 h 1062"/>
              <a:gd name="T28" fmla="*/ 18 w 18"/>
              <a:gd name="T29" fmla="*/ 360 h 1062"/>
              <a:gd name="T30" fmla="*/ 18 w 18"/>
              <a:gd name="T31" fmla="*/ 486 h 1062"/>
              <a:gd name="T32" fmla="*/ 0 w 18"/>
              <a:gd name="T33" fmla="*/ 432 h 1062"/>
              <a:gd name="T34" fmla="*/ 18 w 18"/>
              <a:gd name="T35" fmla="*/ 504 h 1062"/>
              <a:gd name="T36" fmla="*/ 0 w 18"/>
              <a:gd name="T37" fmla="*/ 558 h 1062"/>
              <a:gd name="T38" fmla="*/ 18 w 18"/>
              <a:gd name="T39" fmla="*/ 504 h 1062"/>
              <a:gd name="T40" fmla="*/ 18 w 18"/>
              <a:gd name="T41" fmla="*/ 630 h 1062"/>
              <a:gd name="T42" fmla="*/ 0 w 18"/>
              <a:gd name="T43" fmla="*/ 576 h 1062"/>
              <a:gd name="T44" fmla="*/ 18 w 18"/>
              <a:gd name="T45" fmla="*/ 648 h 1062"/>
              <a:gd name="T46" fmla="*/ 0 w 18"/>
              <a:gd name="T47" fmla="*/ 702 h 1062"/>
              <a:gd name="T48" fmla="*/ 18 w 18"/>
              <a:gd name="T49" fmla="*/ 648 h 1062"/>
              <a:gd name="T50" fmla="*/ 18 w 18"/>
              <a:gd name="T51" fmla="*/ 774 h 1062"/>
              <a:gd name="T52" fmla="*/ 0 w 18"/>
              <a:gd name="T53" fmla="*/ 720 h 1062"/>
              <a:gd name="T54" fmla="*/ 18 w 18"/>
              <a:gd name="T55" fmla="*/ 792 h 1062"/>
              <a:gd name="T56" fmla="*/ 0 w 18"/>
              <a:gd name="T57" fmla="*/ 846 h 1062"/>
              <a:gd name="T58" fmla="*/ 18 w 18"/>
              <a:gd name="T59" fmla="*/ 792 h 1062"/>
              <a:gd name="T60" fmla="*/ 18 w 18"/>
              <a:gd name="T61" fmla="*/ 918 h 1062"/>
              <a:gd name="T62" fmla="*/ 0 w 18"/>
              <a:gd name="T63" fmla="*/ 864 h 1062"/>
              <a:gd name="T64" fmla="*/ 18 w 18"/>
              <a:gd name="T65" fmla="*/ 936 h 1062"/>
              <a:gd name="T66" fmla="*/ 0 w 18"/>
              <a:gd name="T67" fmla="*/ 990 h 1062"/>
              <a:gd name="T68" fmla="*/ 18 w 18"/>
              <a:gd name="T69" fmla="*/ 936 h 1062"/>
              <a:gd name="T70" fmla="*/ 18 w 18"/>
              <a:gd name="T71" fmla="*/ 1062 h 1062"/>
              <a:gd name="T72" fmla="*/ 0 w 18"/>
              <a:gd name="T73" fmla="*/ 1008 h 10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106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9" name="Freeform 2396"/>
          <p:cNvSpPr>
            <a:spLocks noEditPoints="1"/>
          </p:cNvSpPr>
          <p:nvPr/>
        </p:nvSpPr>
        <p:spPr bwMode="auto">
          <a:xfrm>
            <a:off x="5805488" y="2695575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0" name="Freeform 2397"/>
          <p:cNvSpPr>
            <a:spLocks noEditPoints="1"/>
          </p:cNvSpPr>
          <p:nvPr/>
        </p:nvSpPr>
        <p:spPr bwMode="auto">
          <a:xfrm>
            <a:off x="5805488" y="3252787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1" name="Freeform 2398"/>
          <p:cNvSpPr>
            <a:spLocks noEditPoints="1"/>
          </p:cNvSpPr>
          <p:nvPr/>
        </p:nvSpPr>
        <p:spPr bwMode="auto">
          <a:xfrm>
            <a:off x="5805488" y="3810000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2" name="Freeform 2399"/>
          <p:cNvSpPr>
            <a:spLocks noEditPoints="1"/>
          </p:cNvSpPr>
          <p:nvPr/>
        </p:nvSpPr>
        <p:spPr bwMode="auto">
          <a:xfrm>
            <a:off x="5805488" y="4381500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3" name="Freeform 2400"/>
          <p:cNvSpPr>
            <a:spLocks noEditPoints="1"/>
          </p:cNvSpPr>
          <p:nvPr/>
        </p:nvSpPr>
        <p:spPr bwMode="auto">
          <a:xfrm>
            <a:off x="5805488" y="4660900"/>
            <a:ext cx="28575" cy="1114425"/>
          </a:xfrm>
          <a:custGeom>
            <a:gdLst>
              <a:gd name="T0" fmla="*/ 18 w 18"/>
              <a:gd name="T1" fmla="*/ 0 h 702"/>
              <a:gd name="T2" fmla="*/ 18 w 18"/>
              <a:gd name="T3" fmla="*/ 54 h 702"/>
              <a:gd name="T4" fmla="*/ 0 w 18"/>
              <a:gd name="T5" fmla="*/ 54 h 702"/>
              <a:gd name="T6" fmla="*/ 0 w 18"/>
              <a:gd name="T7" fmla="*/ 0 h 702"/>
              <a:gd name="T8" fmla="*/ 18 w 18"/>
              <a:gd name="T9" fmla="*/ 0 h 702"/>
              <a:gd name="T10" fmla="*/ 18 w 18"/>
              <a:gd name="T11" fmla="*/ 72 h 702"/>
              <a:gd name="T12" fmla="*/ 18 w 18"/>
              <a:gd name="T13" fmla="*/ 126 h 702"/>
              <a:gd name="T14" fmla="*/ 0 w 18"/>
              <a:gd name="T15" fmla="*/ 126 h 702"/>
              <a:gd name="T16" fmla="*/ 0 w 18"/>
              <a:gd name="T17" fmla="*/ 72 h 702"/>
              <a:gd name="T18" fmla="*/ 18 w 18"/>
              <a:gd name="T19" fmla="*/ 72 h 702"/>
              <a:gd name="T20" fmla="*/ 18 w 18"/>
              <a:gd name="T21" fmla="*/ 144 h 702"/>
              <a:gd name="T22" fmla="*/ 18 w 18"/>
              <a:gd name="T23" fmla="*/ 198 h 702"/>
              <a:gd name="T24" fmla="*/ 0 w 18"/>
              <a:gd name="T25" fmla="*/ 198 h 702"/>
              <a:gd name="T26" fmla="*/ 0 w 18"/>
              <a:gd name="T27" fmla="*/ 144 h 702"/>
              <a:gd name="T28" fmla="*/ 18 w 18"/>
              <a:gd name="T29" fmla="*/ 144 h 702"/>
              <a:gd name="T30" fmla="*/ 18 w 18"/>
              <a:gd name="T31" fmla="*/ 216 h 702"/>
              <a:gd name="T32" fmla="*/ 18 w 18"/>
              <a:gd name="T33" fmla="*/ 270 h 702"/>
              <a:gd name="T34" fmla="*/ 0 w 18"/>
              <a:gd name="T35" fmla="*/ 270 h 702"/>
              <a:gd name="T36" fmla="*/ 0 w 18"/>
              <a:gd name="T37" fmla="*/ 216 h 702"/>
              <a:gd name="T38" fmla="*/ 18 w 18"/>
              <a:gd name="T39" fmla="*/ 216 h 702"/>
              <a:gd name="T40" fmla="*/ 18 w 18"/>
              <a:gd name="T41" fmla="*/ 288 h 702"/>
              <a:gd name="T42" fmla="*/ 18 w 18"/>
              <a:gd name="T43" fmla="*/ 342 h 702"/>
              <a:gd name="T44" fmla="*/ 0 w 18"/>
              <a:gd name="T45" fmla="*/ 342 h 702"/>
              <a:gd name="T46" fmla="*/ 0 w 18"/>
              <a:gd name="T47" fmla="*/ 288 h 702"/>
              <a:gd name="T48" fmla="*/ 18 w 18"/>
              <a:gd name="T49" fmla="*/ 288 h 702"/>
              <a:gd name="T50" fmla="*/ 18 w 18"/>
              <a:gd name="T51" fmla="*/ 360 h 702"/>
              <a:gd name="T52" fmla="*/ 18 w 18"/>
              <a:gd name="T53" fmla="*/ 414 h 702"/>
              <a:gd name="T54" fmla="*/ 0 w 18"/>
              <a:gd name="T55" fmla="*/ 414 h 702"/>
              <a:gd name="T56" fmla="*/ 0 w 18"/>
              <a:gd name="T57" fmla="*/ 360 h 702"/>
              <a:gd name="T58" fmla="*/ 18 w 18"/>
              <a:gd name="T59" fmla="*/ 360 h 702"/>
              <a:gd name="T60" fmla="*/ 18 w 18"/>
              <a:gd name="T61" fmla="*/ 432 h 702"/>
              <a:gd name="T62" fmla="*/ 18 w 18"/>
              <a:gd name="T63" fmla="*/ 486 h 702"/>
              <a:gd name="T64" fmla="*/ 0 w 18"/>
              <a:gd name="T65" fmla="*/ 486 h 702"/>
              <a:gd name="T66" fmla="*/ 0 w 18"/>
              <a:gd name="T67" fmla="*/ 432 h 702"/>
              <a:gd name="T68" fmla="*/ 18 w 18"/>
              <a:gd name="T69" fmla="*/ 432 h 702"/>
              <a:gd name="T70" fmla="*/ 18 w 18"/>
              <a:gd name="T71" fmla="*/ 504 h 702"/>
              <a:gd name="T72" fmla="*/ 18 w 18"/>
              <a:gd name="T73" fmla="*/ 558 h 702"/>
              <a:gd name="T74" fmla="*/ 0 w 18"/>
              <a:gd name="T75" fmla="*/ 558 h 702"/>
              <a:gd name="T76" fmla="*/ 0 w 18"/>
              <a:gd name="T77" fmla="*/ 504 h 702"/>
              <a:gd name="T78" fmla="*/ 18 w 18"/>
              <a:gd name="T79" fmla="*/ 504 h 702"/>
              <a:gd name="T80" fmla="*/ 18 w 18"/>
              <a:gd name="T81" fmla="*/ 576 h 702"/>
              <a:gd name="T82" fmla="*/ 18 w 18"/>
              <a:gd name="T83" fmla="*/ 630 h 702"/>
              <a:gd name="T84" fmla="*/ 0 w 18"/>
              <a:gd name="T85" fmla="*/ 630 h 702"/>
              <a:gd name="T86" fmla="*/ 0 w 18"/>
              <a:gd name="T87" fmla="*/ 576 h 702"/>
              <a:gd name="T88" fmla="*/ 18 w 18"/>
              <a:gd name="T89" fmla="*/ 576 h 702"/>
              <a:gd name="T90" fmla="*/ 18 w 18"/>
              <a:gd name="T91" fmla="*/ 648 h 702"/>
              <a:gd name="T92" fmla="*/ 18 w 18"/>
              <a:gd name="T93" fmla="*/ 702 h 702"/>
              <a:gd name="T94" fmla="*/ 0 w 18"/>
              <a:gd name="T95" fmla="*/ 702 h 702"/>
              <a:gd name="T96" fmla="*/ 0 w 18"/>
              <a:gd name="T97" fmla="*/ 648 h 702"/>
              <a:gd name="T98" fmla="*/ 18 w 18"/>
              <a:gd name="T99" fmla="*/ 648 h 7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" h="70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4" name="Freeform 2401"/>
          <p:cNvSpPr>
            <a:spLocks noEditPoints="1"/>
          </p:cNvSpPr>
          <p:nvPr/>
        </p:nvSpPr>
        <p:spPr bwMode="auto">
          <a:xfrm>
            <a:off x="6335713" y="1866900"/>
            <a:ext cx="28575" cy="842963"/>
          </a:xfrm>
          <a:custGeom>
            <a:gdLst>
              <a:gd name="T0" fmla="*/ 18 w 18"/>
              <a:gd name="T1" fmla="*/ 0 h 531"/>
              <a:gd name="T2" fmla="*/ 18 w 18"/>
              <a:gd name="T3" fmla="*/ 54 h 531"/>
              <a:gd name="T4" fmla="*/ 0 w 18"/>
              <a:gd name="T5" fmla="*/ 54 h 531"/>
              <a:gd name="T6" fmla="*/ 0 w 18"/>
              <a:gd name="T7" fmla="*/ 0 h 531"/>
              <a:gd name="T8" fmla="*/ 18 w 18"/>
              <a:gd name="T9" fmla="*/ 0 h 531"/>
              <a:gd name="T10" fmla="*/ 18 w 18"/>
              <a:gd name="T11" fmla="*/ 72 h 531"/>
              <a:gd name="T12" fmla="*/ 18 w 18"/>
              <a:gd name="T13" fmla="*/ 126 h 531"/>
              <a:gd name="T14" fmla="*/ 0 w 18"/>
              <a:gd name="T15" fmla="*/ 126 h 531"/>
              <a:gd name="T16" fmla="*/ 0 w 18"/>
              <a:gd name="T17" fmla="*/ 72 h 531"/>
              <a:gd name="T18" fmla="*/ 18 w 18"/>
              <a:gd name="T19" fmla="*/ 72 h 531"/>
              <a:gd name="T20" fmla="*/ 18 w 18"/>
              <a:gd name="T21" fmla="*/ 144 h 531"/>
              <a:gd name="T22" fmla="*/ 18 w 18"/>
              <a:gd name="T23" fmla="*/ 198 h 531"/>
              <a:gd name="T24" fmla="*/ 0 w 18"/>
              <a:gd name="T25" fmla="*/ 198 h 531"/>
              <a:gd name="T26" fmla="*/ 0 w 18"/>
              <a:gd name="T27" fmla="*/ 144 h 531"/>
              <a:gd name="T28" fmla="*/ 18 w 18"/>
              <a:gd name="T29" fmla="*/ 144 h 531"/>
              <a:gd name="T30" fmla="*/ 18 w 18"/>
              <a:gd name="T31" fmla="*/ 216 h 531"/>
              <a:gd name="T32" fmla="*/ 18 w 18"/>
              <a:gd name="T33" fmla="*/ 270 h 531"/>
              <a:gd name="T34" fmla="*/ 0 w 18"/>
              <a:gd name="T35" fmla="*/ 270 h 531"/>
              <a:gd name="T36" fmla="*/ 0 w 18"/>
              <a:gd name="T37" fmla="*/ 216 h 531"/>
              <a:gd name="T38" fmla="*/ 18 w 18"/>
              <a:gd name="T39" fmla="*/ 216 h 531"/>
              <a:gd name="T40" fmla="*/ 18 w 18"/>
              <a:gd name="T41" fmla="*/ 288 h 531"/>
              <a:gd name="T42" fmla="*/ 18 w 18"/>
              <a:gd name="T43" fmla="*/ 342 h 531"/>
              <a:gd name="T44" fmla="*/ 0 w 18"/>
              <a:gd name="T45" fmla="*/ 342 h 531"/>
              <a:gd name="T46" fmla="*/ 0 w 18"/>
              <a:gd name="T47" fmla="*/ 288 h 531"/>
              <a:gd name="T48" fmla="*/ 18 w 18"/>
              <a:gd name="T49" fmla="*/ 288 h 531"/>
              <a:gd name="T50" fmla="*/ 18 w 18"/>
              <a:gd name="T51" fmla="*/ 360 h 531"/>
              <a:gd name="T52" fmla="*/ 18 w 18"/>
              <a:gd name="T53" fmla="*/ 414 h 531"/>
              <a:gd name="T54" fmla="*/ 0 w 18"/>
              <a:gd name="T55" fmla="*/ 414 h 531"/>
              <a:gd name="T56" fmla="*/ 0 w 18"/>
              <a:gd name="T57" fmla="*/ 360 h 531"/>
              <a:gd name="T58" fmla="*/ 18 w 18"/>
              <a:gd name="T59" fmla="*/ 360 h 531"/>
              <a:gd name="T60" fmla="*/ 18 w 18"/>
              <a:gd name="T61" fmla="*/ 432 h 531"/>
              <a:gd name="T62" fmla="*/ 18 w 18"/>
              <a:gd name="T63" fmla="*/ 486 h 531"/>
              <a:gd name="T64" fmla="*/ 0 w 18"/>
              <a:gd name="T65" fmla="*/ 486 h 531"/>
              <a:gd name="T66" fmla="*/ 0 w 18"/>
              <a:gd name="T67" fmla="*/ 432 h 531"/>
              <a:gd name="T68" fmla="*/ 18 w 18"/>
              <a:gd name="T69" fmla="*/ 432 h 531"/>
              <a:gd name="T70" fmla="*/ 18 w 18"/>
              <a:gd name="T71" fmla="*/ 504 h 531"/>
              <a:gd name="T72" fmla="*/ 18 w 18"/>
              <a:gd name="T73" fmla="*/ 531 h 531"/>
              <a:gd name="T74" fmla="*/ 0 w 18"/>
              <a:gd name="T75" fmla="*/ 531 h 531"/>
              <a:gd name="T76" fmla="*/ 0 w 18"/>
              <a:gd name="T77" fmla="*/ 504 h 531"/>
              <a:gd name="T78" fmla="*/ 18 w 18"/>
              <a:gd name="T79" fmla="*/ 504 h 5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1"/>
                </a:lnTo>
                <a:lnTo>
                  <a:pt x="0" y="531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5" name="Freeform 2402"/>
          <p:cNvSpPr>
            <a:spLocks noEditPoints="1"/>
          </p:cNvSpPr>
          <p:nvPr/>
        </p:nvSpPr>
        <p:spPr bwMode="auto">
          <a:xfrm>
            <a:off x="6335713" y="2709862"/>
            <a:ext cx="28575" cy="277813"/>
          </a:xfrm>
          <a:custGeom>
            <a:gdLst>
              <a:gd name="T0" fmla="*/ 18 w 18"/>
              <a:gd name="T1" fmla="*/ 0 h 175"/>
              <a:gd name="T2" fmla="*/ 18 w 18"/>
              <a:gd name="T3" fmla="*/ 54 h 175"/>
              <a:gd name="T4" fmla="*/ 0 w 18"/>
              <a:gd name="T5" fmla="*/ 54 h 175"/>
              <a:gd name="T6" fmla="*/ 0 w 18"/>
              <a:gd name="T7" fmla="*/ 0 h 175"/>
              <a:gd name="T8" fmla="*/ 18 w 18"/>
              <a:gd name="T9" fmla="*/ 0 h 175"/>
              <a:gd name="T10" fmla="*/ 18 w 18"/>
              <a:gd name="T11" fmla="*/ 72 h 175"/>
              <a:gd name="T12" fmla="*/ 18 w 18"/>
              <a:gd name="T13" fmla="*/ 126 h 175"/>
              <a:gd name="T14" fmla="*/ 0 w 18"/>
              <a:gd name="T15" fmla="*/ 126 h 175"/>
              <a:gd name="T16" fmla="*/ 0 w 18"/>
              <a:gd name="T17" fmla="*/ 72 h 175"/>
              <a:gd name="T18" fmla="*/ 18 w 18"/>
              <a:gd name="T19" fmla="*/ 72 h 175"/>
              <a:gd name="T20" fmla="*/ 18 w 18"/>
              <a:gd name="T21" fmla="*/ 144 h 175"/>
              <a:gd name="T22" fmla="*/ 18 w 18"/>
              <a:gd name="T23" fmla="*/ 175 h 175"/>
              <a:gd name="T24" fmla="*/ 0 w 18"/>
              <a:gd name="T25" fmla="*/ 175 h 175"/>
              <a:gd name="T26" fmla="*/ 0 w 18"/>
              <a:gd name="T27" fmla="*/ 144 h 175"/>
              <a:gd name="T28" fmla="*/ 18 w 18"/>
              <a:gd name="T29" fmla="*/ 144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5"/>
                </a:lnTo>
                <a:lnTo>
                  <a:pt x="0" y="17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6" name="Freeform 2403"/>
          <p:cNvSpPr>
            <a:spLocks noEditPoints="1"/>
          </p:cNvSpPr>
          <p:nvPr/>
        </p:nvSpPr>
        <p:spPr bwMode="auto">
          <a:xfrm>
            <a:off x="6335713" y="2987675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7" name="Freeform 2404"/>
          <p:cNvSpPr>
            <a:spLocks noEditPoints="1"/>
          </p:cNvSpPr>
          <p:nvPr/>
        </p:nvSpPr>
        <p:spPr bwMode="auto">
          <a:xfrm>
            <a:off x="6335713" y="3810000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8" name="Freeform 2405"/>
          <p:cNvSpPr>
            <a:spLocks noEditPoints="1"/>
          </p:cNvSpPr>
          <p:nvPr/>
        </p:nvSpPr>
        <p:spPr bwMode="auto">
          <a:xfrm>
            <a:off x="6335713" y="4381500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9" name="Freeform 2406"/>
          <p:cNvSpPr>
            <a:spLocks noEditPoints="1"/>
          </p:cNvSpPr>
          <p:nvPr/>
        </p:nvSpPr>
        <p:spPr bwMode="auto">
          <a:xfrm>
            <a:off x="6335713" y="4660900"/>
            <a:ext cx="28575" cy="1398588"/>
          </a:xfrm>
          <a:custGeom>
            <a:gdLst>
              <a:gd name="T0" fmla="*/ 18 w 18"/>
              <a:gd name="T1" fmla="*/ 54 h 881"/>
              <a:gd name="T2" fmla="*/ 0 w 18"/>
              <a:gd name="T3" fmla="*/ 0 h 881"/>
              <a:gd name="T4" fmla="*/ 18 w 18"/>
              <a:gd name="T5" fmla="*/ 72 h 881"/>
              <a:gd name="T6" fmla="*/ 0 w 18"/>
              <a:gd name="T7" fmla="*/ 126 h 881"/>
              <a:gd name="T8" fmla="*/ 18 w 18"/>
              <a:gd name="T9" fmla="*/ 72 h 881"/>
              <a:gd name="T10" fmla="*/ 18 w 18"/>
              <a:gd name="T11" fmla="*/ 198 h 881"/>
              <a:gd name="T12" fmla="*/ 0 w 18"/>
              <a:gd name="T13" fmla="*/ 144 h 881"/>
              <a:gd name="T14" fmla="*/ 18 w 18"/>
              <a:gd name="T15" fmla="*/ 216 h 881"/>
              <a:gd name="T16" fmla="*/ 0 w 18"/>
              <a:gd name="T17" fmla="*/ 270 h 881"/>
              <a:gd name="T18" fmla="*/ 18 w 18"/>
              <a:gd name="T19" fmla="*/ 216 h 881"/>
              <a:gd name="T20" fmla="*/ 18 w 18"/>
              <a:gd name="T21" fmla="*/ 342 h 881"/>
              <a:gd name="T22" fmla="*/ 0 w 18"/>
              <a:gd name="T23" fmla="*/ 288 h 881"/>
              <a:gd name="T24" fmla="*/ 18 w 18"/>
              <a:gd name="T25" fmla="*/ 360 h 881"/>
              <a:gd name="T26" fmla="*/ 0 w 18"/>
              <a:gd name="T27" fmla="*/ 414 h 881"/>
              <a:gd name="T28" fmla="*/ 18 w 18"/>
              <a:gd name="T29" fmla="*/ 360 h 881"/>
              <a:gd name="T30" fmla="*/ 18 w 18"/>
              <a:gd name="T31" fmla="*/ 486 h 881"/>
              <a:gd name="T32" fmla="*/ 0 w 18"/>
              <a:gd name="T33" fmla="*/ 432 h 881"/>
              <a:gd name="T34" fmla="*/ 18 w 18"/>
              <a:gd name="T35" fmla="*/ 504 h 881"/>
              <a:gd name="T36" fmla="*/ 0 w 18"/>
              <a:gd name="T37" fmla="*/ 558 h 881"/>
              <a:gd name="T38" fmla="*/ 18 w 18"/>
              <a:gd name="T39" fmla="*/ 504 h 881"/>
              <a:gd name="T40" fmla="*/ 18 w 18"/>
              <a:gd name="T41" fmla="*/ 630 h 881"/>
              <a:gd name="T42" fmla="*/ 0 w 18"/>
              <a:gd name="T43" fmla="*/ 576 h 881"/>
              <a:gd name="T44" fmla="*/ 18 w 18"/>
              <a:gd name="T45" fmla="*/ 648 h 881"/>
              <a:gd name="T46" fmla="*/ 0 w 18"/>
              <a:gd name="T47" fmla="*/ 702 h 881"/>
              <a:gd name="T48" fmla="*/ 18 w 18"/>
              <a:gd name="T49" fmla="*/ 648 h 881"/>
              <a:gd name="T50" fmla="*/ 18 w 18"/>
              <a:gd name="T51" fmla="*/ 774 h 881"/>
              <a:gd name="T52" fmla="*/ 0 w 18"/>
              <a:gd name="T53" fmla="*/ 720 h 881"/>
              <a:gd name="T54" fmla="*/ 18 w 18"/>
              <a:gd name="T55" fmla="*/ 792 h 881"/>
              <a:gd name="T56" fmla="*/ 0 w 18"/>
              <a:gd name="T57" fmla="*/ 846 h 881"/>
              <a:gd name="T58" fmla="*/ 18 w 18"/>
              <a:gd name="T59" fmla="*/ 792 h 881"/>
              <a:gd name="T60" fmla="*/ 18 w 18"/>
              <a:gd name="T61" fmla="*/ 881 h 881"/>
              <a:gd name="T62" fmla="*/ 0 w 18"/>
              <a:gd name="T63" fmla="*/ 864 h 8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8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881"/>
                </a:lnTo>
                <a:lnTo>
                  <a:pt x="0" y="881"/>
                </a:lnTo>
                <a:lnTo>
                  <a:pt x="0" y="864"/>
                </a:lnTo>
                <a:lnTo>
                  <a:pt x="18" y="86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0" name="Freeform 2407"/>
          <p:cNvSpPr>
            <a:spLocks noEditPoints="1"/>
          </p:cNvSpPr>
          <p:nvPr/>
        </p:nvSpPr>
        <p:spPr bwMode="auto">
          <a:xfrm>
            <a:off x="6865938" y="1866900"/>
            <a:ext cx="28575" cy="842963"/>
          </a:xfrm>
          <a:custGeom>
            <a:gdLst>
              <a:gd name="T0" fmla="*/ 18 w 18"/>
              <a:gd name="T1" fmla="*/ 0 h 531"/>
              <a:gd name="T2" fmla="*/ 18 w 18"/>
              <a:gd name="T3" fmla="*/ 54 h 531"/>
              <a:gd name="T4" fmla="*/ 0 w 18"/>
              <a:gd name="T5" fmla="*/ 54 h 531"/>
              <a:gd name="T6" fmla="*/ 0 w 18"/>
              <a:gd name="T7" fmla="*/ 0 h 531"/>
              <a:gd name="T8" fmla="*/ 18 w 18"/>
              <a:gd name="T9" fmla="*/ 0 h 531"/>
              <a:gd name="T10" fmla="*/ 18 w 18"/>
              <a:gd name="T11" fmla="*/ 72 h 531"/>
              <a:gd name="T12" fmla="*/ 18 w 18"/>
              <a:gd name="T13" fmla="*/ 126 h 531"/>
              <a:gd name="T14" fmla="*/ 0 w 18"/>
              <a:gd name="T15" fmla="*/ 126 h 531"/>
              <a:gd name="T16" fmla="*/ 0 w 18"/>
              <a:gd name="T17" fmla="*/ 72 h 531"/>
              <a:gd name="T18" fmla="*/ 18 w 18"/>
              <a:gd name="T19" fmla="*/ 72 h 531"/>
              <a:gd name="T20" fmla="*/ 18 w 18"/>
              <a:gd name="T21" fmla="*/ 144 h 531"/>
              <a:gd name="T22" fmla="*/ 18 w 18"/>
              <a:gd name="T23" fmla="*/ 198 h 531"/>
              <a:gd name="T24" fmla="*/ 0 w 18"/>
              <a:gd name="T25" fmla="*/ 198 h 531"/>
              <a:gd name="T26" fmla="*/ 0 w 18"/>
              <a:gd name="T27" fmla="*/ 144 h 531"/>
              <a:gd name="T28" fmla="*/ 18 w 18"/>
              <a:gd name="T29" fmla="*/ 144 h 531"/>
              <a:gd name="T30" fmla="*/ 18 w 18"/>
              <a:gd name="T31" fmla="*/ 216 h 531"/>
              <a:gd name="T32" fmla="*/ 18 w 18"/>
              <a:gd name="T33" fmla="*/ 270 h 531"/>
              <a:gd name="T34" fmla="*/ 0 w 18"/>
              <a:gd name="T35" fmla="*/ 270 h 531"/>
              <a:gd name="T36" fmla="*/ 0 w 18"/>
              <a:gd name="T37" fmla="*/ 216 h 531"/>
              <a:gd name="T38" fmla="*/ 18 w 18"/>
              <a:gd name="T39" fmla="*/ 216 h 531"/>
              <a:gd name="T40" fmla="*/ 18 w 18"/>
              <a:gd name="T41" fmla="*/ 288 h 531"/>
              <a:gd name="T42" fmla="*/ 18 w 18"/>
              <a:gd name="T43" fmla="*/ 342 h 531"/>
              <a:gd name="T44" fmla="*/ 0 w 18"/>
              <a:gd name="T45" fmla="*/ 342 h 531"/>
              <a:gd name="T46" fmla="*/ 0 w 18"/>
              <a:gd name="T47" fmla="*/ 288 h 531"/>
              <a:gd name="T48" fmla="*/ 18 w 18"/>
              <a:gd name="T49" fmla="*/ 288 h 531"/>
              <a:gd name="T50" fmla="*/ 18 w 18"/>
              <a:gd name="T51" fmla="*/ 360 h 531"/>
              <a:gd name="T52" fmla="*/ 18 w 18"/>
              <a:gd name="T53" fmla="*/ 414 h 531"/>
              <a:gd name="T54" fmla="*/ 0 w 18"/>
              <a:gd name="T55" fmla="*/ 414 h 531"/>
              <a:gd name="T56" fmla="*/ 0 w 18"/>
              <a:gd name="T57" fmla="*/ 360 h 531"/>
              <a:gd name="T58" fmla="*/ 18 w 18"/>
              <a:gd name="T59" fmla="*/ 360 h 531"/>
              <a:gd name="T60" fmla="*/ 18 w 18"/>
              <a:gd name="T61" fmla="*/ 432 h 531"/>
              <a:gd name="T62" fmla="*/ 18 w 18"/>
              <a:gd name="T63" fmla="*/ 486 h 531"/>
              <a:gd name="T64" fmla="*/ 0 w 18"/>
              <a:gd name="T65" fmla="*/ 486 h 531"/>
              <a:gd name="T66" fmla="*/ 0 w 18"/>
              <a:gd name="T67" fmla="*/ 432 h 531"/>
              <a:gd name="T68" fmla="*/ 18 w 18"/>
              <a:gd name="T69" fmla="*/ 432 h 531"/>
              <a:gd name="T70" fmla="*/ 18 w 18"/>
              <a:gd name="T71" fmla="*/ 504 h 531"/>
              <a:gd name="T72" fmla="*/ 18 w 18"/>
              <a:gd name="T73" fmla="*/ 531 h 531"/>
              <a:gd name="T74" fmla="*/ 0 w 18"/>
              <a:gd name="T75" fmla="*/ 531 h 531"/>
              <a:gd name="T76" fmla="*/ 0 w 18"/>
              <a:gd name="T77" fmla="*/ 504 h 531"/>
              <a:gd name="T78" fmla="*/ 18 w 18"/>
              <a:gd name="T79" fmla="*/ 504 h 5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53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31"/>
                </a:lnTo>
                <a:lnTo>
                  <a:pt x="0" y="531"/>
                </a:lnTo>
                <a:lnTo>
                  <a:pt x="0" y="504"/>
                </a:lnTo>
                <a:lnTo>
                  <a:pt x="18" y="50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1" name="Freeform 2408"/>
          <p:cNvSpPr>
            <a:spLocks noEditPoints="1"/>
          </p:cNvSpPr>
          <p:nvPr/>
        </p:nvSpPr>
        <p:spPr bwMode="auto">
          <a:xfrm>
            <a:off x="6865938" y="2709862"/>
            <a:ext cx="28575" cy="277813"/>
          </a:xfrm>
          <a:custGeom>
            <a:gdLst>
              <a:gd name="T0" fmla="*/ 18 w 18"/>
              <a:gd name="T1" fmla="*/ 0 h 175"/>
              <a:gd name="T2" fmla="*/ 18 w 18"/>
              <a:gd name="T3" fmla="*/ 54 h 175"/>
              <a:gd name="T4" fmla="*/ 0 w 18"/>
              <a:gd name="T5" fmla="*/ 54 h 175"/>
              <a:gd name="T6" fmla="*/ 0 w 18"/>
              <a:gd name="T7" fmla="*/ 0 h 175"/>
              <a:gd name="T8" fmla="*/ 18 w 18"/>
              <a:gd name="T9" fmla="*/ 0 h 175"/>
              <a:gd name="T10" fmla="*/ 18 w 18"/>
              <a:gd name="T11" fmla="*/ 72 h 175"/>
              <a:gd name="T12" fmla="*/ 18 w 18"/>
              <a:gd name="T13" fmla="*/ 126 h 175"/>
              <a:gd name="T14" fmla="*/ 0 w 18"/>
              <a:gd name="T15" fmla="*/ 126 h 175"/>
              <a:gd name="T16" fmla="*/ 0 w 18"/>
              <a:gd name="T17" fmla="*/ 72 h 175"/>
              <a:gd name="T18" fmla="*/ 18 w 18"/>
              <a:gd name="T19" fmla="*/ 72 h 175"/>
              <a:gd name="T20" fmla="*/ 18 w 18"/>
              <a:gd name="T21" fmla="*/ 144 h 175"/>
              <a:gd name="T22" fmla="*/ 18 w 18"/>
              <a:gd name="T23" fmla="*/ 175 h 175"/>
              <a:gd name="T24" fmla="*/ 0 w 18"/>
              <a:gd name="T25" fmla="*/ 175 h 175"/>
              <a:gd name="T26" fmla="*/ 0 w 18"/>
              <a:gd name="T27" fmla="*/ 144 h 175"/>
              <a:gd name="T28" fmla="*/ 18 w 18"/>
              <a:gd name="T29" fmla="*/ 144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5"/>
                </a:lnTo>
                <a:lnTo>
                  <a:pt x="0" y="17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2" name="Freeform 2409"/>
          <p:cNvSpPr>
            <a:spLocks noEditPoints="1"/>
          </p:cNvSpPr>
          <p:nvPr/>
        </p:nvSpPr>
        <p:spPr bwMode="auto">
          <a:xfrm>
            <a:off x="6865938" y="2987675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3" name="Line 2410"/>
          <p:cNvSpPr>
            <a:spLocks noChangeShapeType="1"/>
          </p:cNvSpPr>
          <p:nvPr/>
        </p:nvSpPr>
        <p:spPr bwMode="auto">
          <a:xfrm flipH="1">
            <a:off x="6880225" y="3810000"/>
            <a:ext cx="0" cy="2794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4" name="Freeform 2411"/>
          <p:cNvSpPr>
            <a:spLocks noEditPoints="1"/>
          </p:cNvSpPr>
          <p:nvPr/>
        </p:nvSpPr>
        <p:spPr bwMode="auto">
          <a:xfrm>
            <a:off x="6865938" y="4089400"/>
            <a:ext cx="28575" cy="292100"/>
          </a:xfrm>
          <a:custGeom>
            <a:gdLst>
              <a:gd name="T0" fmla="*/ 18 w 18"/>
              <a:gd name="T1" fmla="*/ 0 h 184"/>
              <a:gd name="T2" fmla="*/ 18 w 18"/>
              <a:gd name="T3" fmla="*/ 54 h 184"/>
              <a:gd name="T4" fmla="*/ 0 w 18"/>
              <a:gd name="T5" fmla="*/ 54 h 184"/>
              <a:gd name="T6" fmla="*/ 0 w 18"/>
              <a:gd name="T7" fmla="*/ 0 h 184"/>
              <a:gd name="T8" fmla="*/ 18 w 18"/>
              <a:gd name="T9" fmla="*/ 0 h 184"/>
              <a:gd name="T10" fmla="*/ 18 w 18"/>
              <a:gd name="T11" fmla="*/ 72 h 184"/>
              <a:gd name="T12" fmla="*/ 18 w 18"/>
              <a:gd name="T13" fmla="*/ 126 h 184"/>
              <a:gd name="T14" fmla="*/ 0 w 18"/>
              <a:gd name="T15" fmla="*/ 126 h 184"/>
              <a:gd name="T16" fmla="*/ 0 w 18"/>
              <a:gd name="T17" fmla="*/ 72 h 184"/>
              <a:gd name="T18" fmla="*/ 18 w 18"/>
              <a:gd name="T19" fmla="*/ 72 h 184"/>
              <a:gd name="T20" fmla="*/ 18 w 18"/>
              <a:gd name="T21" fmla="*/ 144 h 184"/>
              <a:gd name="T22" fmla="*/ 18 w 18"/>
              <a:gd name="T23" fmla="*/ 184 h 184"/>
              <a:gd name="T24" fmla="*/ 0 w 18"/>
              <a:gd name="T25" fmla="*/ 184 h 184"/>
              <a:gd name="T26" fmla="*/ 0 w 18"/>
              <a:gd name="T27" fmla="*/ 144 h 184"/>
              <a:gd name="T28" fmla="*/ 18 w 18"/>
              <a:gd name="T29" fmla="*/ 144 h 1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4"/>
                </a:lnTo>
                <a:lnTo>
                  <a:pt x="0" y="18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5" name="Freeform 2412"/>
          <p:cNvSpPr>
            <a:spLocks noEditPoints="1"/>
          </p:cNvSpPr>
          <p:nvPr/>
        </p:nvSpPr>
        <p:spPr bwMode="auto">
          <a:xfrm>
            <a:off x="6865938" y="4381500"/>
            <a:ext cx="28575" cy="279400"/>
          </a:xfrm>
          <a:custGeom>
            <a:gdLst>
              <a:gd name="T0" fmla="*/ 18 w 18"/>
              <a:gd name="T1" fmla="*/ 0 h 176"/>
              <a:gd name="T2" fmla="*/ 18 w 18"/>
              <a:gd name="T3" fmla="*/ 54 h 176"/>
              <a:gd name="T4" fmla="*/ 0 w 18"/>
              <a:gd name="T5" fmla="*/ 54 h 176"/>
              <a:gd name="T6" fmla="*/ 0 w 18"/>
              <a:gd name="T7" fmla="*/ 0 h 176"/>
              <a:gd name="T8" fmla="*/ 18 w 18"/>
              <a:gd name="T9" fmla="*/ 0 h 176"/>
              <a:gd name="T10" fmla="*/ 18 w 18"/>
              <a:gd name="T11" fmla="*/ 72 h 176"/>
              <a:gd name="T12" fmla="*/ 18 w 18"/>
              <a:gd name="T13" fmla="*/ 126 h 176"/>
              <a:gd name="T14" fmla="*/ 0 w 18"/>
              <a:gd name="T15" fmla="*/ 126 h 176"/>
              <a:gd name="T16" fmla="*/ 0 w 18"/>
              <a:gd name="T17" fmla="*/ 72 h 176"/>
              <a:gd name="T18" fmla="*/ 18 w 18"/>
              <a:gd name="T19" fmla="*/ 72 h 176"/>
              <a:gd name="T20" fmla="*/ 18 w 18"/>
              <a:gd name="T21" fmla="*/ 144 h 176"/>
              <a:gd name="T22" fmla="*/ 18 w 18"/>
              <a:gd name="T23" fmla="*/ 176 h 176"/>
              <a:gd name="T24" fmla="*/ 0 w 18"/>
              <a:gd name="T25" fmla="*/ 176 h 176"/>
              <a:gd name="T26" fmla="*/ 0 w 18"/>
              <a:gd name="T27" fmla="*/ 144 h 176"/>
              <a:gd name="T28" fmla="*/ 18 w 18"/>
              <a:gd name="T29" fmla="*/ 144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6"/>
                </a:lnTo>
                <a:lnTo>
                  <a:pt x="0" y="176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6" name="Freeform 2413"/>
          <p:cNvSpPr>
            <a:spLocks noEditPoints="1"/>
          </p:cNvSpPr>
          <p:nvPr/>
        </p:nvSpPr>
        <p:spPr bwMode="auto">
          <a:xfrm>
            <a:off x="6865938" y="4660900"/>
            <a:ext cx="28575" cy="1398588"/>
          </a:xfrm>
          <a:custGeom>
            <a:gdLst>
              <a:gd name="T0" fmla="*/ 18 w 18"/>
              <a:gd name="T1" fmla="*/ 54 h 881"/>
              <a:gd name="T2" fmla="*/ 0 w 18"/>
              <a:gd name="T3" fmla="*/ 0 h 881"/>
              <a:gd name="T4" fmla="*/ 18 w 18"/>
              <a:gd name="T5" fmla="*/ 72 h 881"/>
              <a:gd name="T6" fmla="*/ 0 w 18"/>
              <a:gd name="T7" fmla="*/ 126 h 881"/>
              <a:gd name="T8" fmla="*/ 18 w 18"/>
              <a:gd name="T9" fmla="*/ 72 h 881"/>
              <a:gd name="T10" fmla="*/ 18 w 18"/>
              <a:gd name="T11" fmla="*/ 198 h 881"/>
              <a:gd name="T12" fmla="*/ 0 w 18"/>
              <a:gd name="T13" fmla="*/ 144 h 881"/>
              <a:gd name="T14" fmla="*/ 18 w 18"/>
              <a:gd name="T15" fmla="*/ 216 h 881"/>
              <a:gd name="T16" fmla="*/ 0 w 18"/>
              <a:gd name="T17" fmla="*/ 270 h 881"/>
              <a:gd name="T18" fmla="*/ 18 w 18"/>
              <a:gd name="T19" fmla="*/ 216 h 881"/>
              <a:gd name="T20" fmla="*/ 18 w 18"/>
              <a:gd name="T21" fmla="*/ 342 h 881"/>
              <a:gd name="T22" fmla="*/ 0 w 18"/>
              <a:gd name="T23" fmla="*/ 288 h 881"/>
              <a:gd name="T24" fmla="*/ 18 w 18"/>
              <a:gd name="T25" fmla="*/ 360 h 881"/>
              <a:gd name="T26" fmla="*/ 0 w 18"/>
              <a:gd name="T27" fmla="*/ 414 h 881"/>
              <a:gd name="T28" fmla="*/ 18 w 18"/>
              <a:gd name="T29" fmla="*/ 360 h 881"/>
              <a:gd name="T30" fmla="*/ 18 w 18"/>
              <a:gd name="T31" fmla="*/ 486 h 881"/>
              <a:gd name="T32" fmla="*/ 0 w 18"/>
              <a:gd name="T33" fmla="*/ 432 h 881"/>
              <a:gd name="T34" fmla="*/ 18 w 18"/>
              <a:gd name="T35" fmla="*/ 504 h 881"/>
              <a:gd name="T36" fmla="*/ 0 w 18"/>
              <a:gd name="T37" fmla="*/ 558 h 881"/>
              <a:gd name="T38" fmla="*/ 18 w 18"/>
              <a:gd name="T39" fmla="*/ 504 h 881"/>
              <a:gd name="T40" fmla="*/ 18 w 18"/>
              <a:gd name="T41" fmla="*/ 630 h 881"/>
              <a:gd name="T42" fmla="*/ 0 w 18"/>
              <a:gd name="T43" fmla="*/ 576 h 881"/>
              <a:gd name="T44" fmla="*/ 18 w 18"/>
              <a:gd name="T45" fmla="*/ 648 h 881"/>
              <a:gd name="T46" fmla="*/ 0 w 18"/>
              <a:gd name="T47" fmla="*/ 702 h 881"/>
              <a:gd name="T48" fmla="*/ 18 w 18"/>
              <a:gd name="T49" fmla="*/ 648 h 881"/>
              <a:gd name="T50" fmla="*/ 18 w 18"/>
              <a:gd name="T51" fmla="*/ 774 h 881"/>
              <a:gd name="T52" fmla="*/ 0 w 18"/>
              <a:gd name="T53" fmla="*/ 720 h 881"/>
              <a:gd name="T54" fmla="*/ 18 w 18"/>
              <a:gd name="T55" fmla="*/ 792 h 881"/>
              <a:gd name="T56" fmla="*/ 0 w 18"/>
              <a:gd name="T57" fmla="*/ 846 h 881"/>
              <a:gd name="T58" fmla="*/ 18 w 18"/>
              <a:gd name="T59" fmla="*/ 792 h 881"/>
              <a:gd name="T60" fmla="*/ 18 w 18"/>
              <a:gd name="T61" fmla="*/ 881 h 881"/>
              <a:gd name="T62" fmla="*/ 0 w 18"/>
              <a:gd name="T63" fmla="*/ 864 h 8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8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881"/>
                </a:lnTo>
                <a:lnTo>
                  <a:pt x="0" y="881"/>
                </a:lnTo>
                <a:lnTo>
                  <a:pt x="0" y="864"/>
                </a:lnTo>
                <a:lnTo>
                  <a:pt x="18" y="86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7" name="Freeform 2414"/>
          <p:cNvSpPr>
            <a:spLocks noEditPoints="1"/>
          </p:cNvSpPr>
          <p:nvPr/>
        </p:nvSpPr>
        <p:spPr bwMode="auto">
          <a:xfrm>
            <a:off x="7396163" y="1035050"/>
            <a:ext cx="28575" cy="1414463"/>
          </a:xfrm>
          <a:custGeom>
            <a:gdLst>
              <a:gd name="T0" fmla="*/ 18 w 18"/>
              <a:gd name="T1" fmla="*/ 54 h 891"/>
              <a:gd name="T2" fmla="*/ 0 w 18"/>
              <a:gd name="T3" fmla="*/ 0 h 891"/>
              <a:gd name="T4" fmla="*/ 18 w 18"/>
              <a:gd name="T5" fmla="*/ 72 h 891"/>
              <a:gd name="T6" fmla="*/ 0 w 18"/>
              <a:gd name="T7" fmla="*/ 126 h 891"/>
              <a:gd name="T8" fmla="*/ 18 w 18"/>
              <a:gd name="T9" fmla="*/ 72 h 891"/>
              <a:gd name="T10" fmla="*/ 18 w 18"/>
              <a:gd name="T11" fmla="*/ 198 h 891"/>
              <a:gd name="T12" fmla="*/ 0 w 18"/>
              <a:gd name="T13" fmla="*/ 144 h 891"/>
              <a:gd name="T14" fmla="*/ 18 w 18"/>
              <a:gd name="T15" fmla="*/ 216 h 891"/>
              <a:gd name="T16" fmla="*/ 0 w 18"/>
              <a:gd name="T17" fmla="*/ 270 h 891"/>
              <a:gd name="T18" fmla="*/ 18 w 18"/>
              <a:gd name="T19" fmla="*/ 216 h 891"/>
              <a:gd name="T20" fmla="*/ 18 w 18"/>
              <a:gd name="T21" fmla="*/ 343 h 891"/>
              <a:gd name="T22" fmla="*/ 0 w 18"/>
              <a:gd name="T23" fmla="*/ 288 h 891"/>
              <a:gd name="T24" fmla="*/ 18 w 18"/>
              <a:gd name="T25" fmla="*/ 361 h 891"/>
              <a:gd name="T26" fmla="*/ 0 w 18"/>
              <a:gd name="T27" fmla="*/ 415 h 891"/>
              <a:gd name="T28" fmla="*/ 18 w 18"/>
              <a:gd name="T29" fmla="*/ 361 h 891"/>
              <a:gd name="T30" fmla="*/ 18 w 18"/>
              <a:gd name="T31" fmla="*/ 487 h 891"/>
              <a:gd name="T32" fmla="*/ 0 w 18"/>
              <a:gd name="T33" fmla="*/ 433 h 891"/>
              <a:gd name="T34" fmla="*/ 18 w 18"/>
              <a:gd name="T35" fmla="*/ 505 h 891"/>
              <a:gd name="T36" fmla="*/ 0 w 18"/>
              <a:gd name="T37" fmla="*/ 559 h 891"/>
              <a:gd name="T38" fmla="*/ 18 w 18"/>
              <a:gd name="T39" fmla="*/ 505 h 891"/>
              <a:gd name="T40" fmla="*/ 18 w 18"/>
              <a:gd name="T41" fmla="*/ 631 h 891"/>
              <a:gd name="T42" fmla="*/ 0 w 18"/>
              <a:gd name="T43" fmla="*/ 577 h 891"/>
              <a:gd name="T44" fmla="*/ 18 w 18"/>
              <a:gd name="T45" fmla="*/ 649 h 891"/>
              <a:gd name="T46" fmla="*/ 0 w 18"/>
              <a:gd name="T47" fmla="*/ 703 h 891"/>
              <a:gd name="T48" fmla="*/ 18 w 18"/>
              <a:gd name="T49" fmla="*/ 649 h 891"/>
              <a:gd name="T50" fmla="*/ 18 w 18"/>
              <a:gd name="T51" fmla="*/ 775 h 891"/>
              <a:gd name="T52" fmla="*/ 0 w 18"/>
              <a:gd name="T53" fmla="*/ 721 h 891"/>
              <a:gd name="T54" fmla="*/ 18 w 18"/>
              <a:gd name="T55" fmla="*/ 793 h 891"/>
              <a:gd name="T56" fmla="*/ 0 w 18"/>
              <a:gd name="T57" fmla="*/ 847 h 891"/>
              <a:gd name="T58" fmla="*/ 18 w 18"/>
              <a:gd name="T59" fmla="*/ 793 h 891"/>
              <a:gd name="T60" fmla="*/ 18 w 18"/>
              <a:gd name="T61" fmla="*/ 891 h 891"/>
              <a:gd name="T62" fmla="*/ 0 w 18"/>
              <a:gd name="T63" fmla="*/ 865 h 8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3"/>
                </a:lnTo>
                <a:lnTo>
                  <a:pt x="0" y="343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1"/>
                </a:moveTo>
                <a:lnTo>
                  <a:pt x="18" y="415"/>
                </a:lnTo>
                <a:lnTo>
                  <a:pt x="0" y="415"/>
                </a:lnTo>
                <a:lnTo>
                  <a:pt x="0" y="361"/>
                </a:lnTo>
                <a:lnTo>
                  <a:pt x="18" y="361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91"/>
                </a:lnTo>
                <a:lnTo>
                  <a:pt x="0" y="891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8" name="Freeform 2415"/>
          <p:cNvSpPr>
            <a:spLocks noEditPoints="1"/>
          </p:cNvSpPr>
          <p:nvPr/>
        </p:nvSpPr>
        <p:spPr bwMode="auto">
          <a:xfrm>
            <a:off x="7396163" y="2695575"/>
            <a:ext cx="28575" cy="1422400"/>
          </a:xfrm>
          <a:custGeom>
            <a:gdLst>
              <a:gd name="T0" fmla="*/ 18 w 18"/>
              <a:gd name="T1" fmla="*/ 54 h 896"/>
              <a:gd name="T2" fmla="*/ 0 w 18"/>
              <a:gd name="T3" fmla="*/ 0 h 896"/>
              <a:gd name="T4" fmla="*/ 18 w 18"/>
              <a:gd name="T5" fmla="*/ 72 h 896"/>
              <a:gd name="T6" fmla="*/ 0 w 18"/>
              <a:gd name="T7" fmla="*/ 126 h 896"/>
              <a:gd name="T8" fmla="*/ 18 w 18"/>
              <a:gd name="T9" fmla="*/ 72 h 896"/>
              <a:gd name="T10" fmla="*/ 18 w 18"/>
              <a:gd name="T11" fmla="*/ 198 h 896"/>
              <a:gd name="T12" fmla="*/ 0 w 18"/>
              <a:gd name="T13" fmla="*/ 144 h 896"/>
              <a:gd name="T14" fmla="*/ 18 w 18"/>
              <a:gd name="T15" fmla="*/ 216 h 896"/>
              <a:gd name="T16" fmla="*/ 0 w 18"/>
              <a:gd name="T17" fmla="*/ 270 h 896"/>
              <a:gd name="T18" fmla="*/ 18 w 18"/>
              <a:gd name="T19" fmla="*/ 216 h 896"/>
              <a:gd name="T20" fmla="*/ 18 w 18"/>
              <a:gd name="T21" fmla="*/ 342 h 896"/>
              <a:gd name="T22" fmla="*/ 0 w 18"/>
              <a:gd name="T23" fmla="*/ 288 h 896"/>
              <a:gd name="T24" fmla="*/ 18 w 18"/>
              <a:gd name="T25" fmla="*/ 360 h 896"/>
              <a:gd name="T26" fmla="*/ 0 w 18"/>
              <a:gd name="T27" fmla="*/ 414 h 896"/>
              <a:gd name="T28" fmla="*/ 18 w 18"/>
              <a:gd name="T29" fmla="*/ 360 h 896"/>
              <a:gd name="T30" fmla="*/ 18 w 18"/>
              <a:gd name="T31" fmla="*/ 486 h 896"/>
              <a:gd name="T32" fmla="*/ 0 w 18"/>
              <a:gd name="T33" fmla="*/ 432 h 896"/>
              <a:gd name="T34" fmla="*/ 18 w 18"/>
              <a:gd name="T35" fmla="*/ 504 h 896"/>
              <a:gd name="T36" fmla="*/ 0 w 18"/>
              <a:gd name="T37" fmla="*/ 558 h 896"/>
              <a:gd name="T38" fmla="*/ 18 w 18"/>
              <a:gd name="T39" fmla="*/ 504 h 896"/>
              <a:gd name="T40" fmla="*/ 18 w 18"/>
              <a:gd name="T41" fmla="*/ 630 h 896"/>
              <a:gd name="T42" fmla="*/ 0 w 18"/>
              <a:gd name="T43" fmla="*/ 576 h 896"/>
              <a:gd name="T44" fmla="*/ 18 w 18"/>
              <a:gd name="T45" fmla="*/ 648 h 896"/>
              <a:gd name="T46" fmla="*/ 0 w 18"/>
              <a:gd name="T47" fmla="*/ 702 h 896"/>
              <a:gd name="T48" fmla="*/ 18 w 18"/>
              <a:gd name="T49" fmla="*/ 648 h 896"/>
              <a:gd name="T50" fmla="*/ 18 w 18"/>
              <a:gd name="T51" fmla="*/ 774 h 896"/>
              <a:gd name="T52" fmla="*/ 0 w 18"/>
              <a:gd name="T53" fmla="*/ 720 h 896"/>
              <a:gd name="T54" fmla="*/ 18 w 18"/>
              <a:gd name="T55" fmla="*/ 792 h 896"/>
              <a:gd name="T56" fmla="*/ 0 w 18"/>
              <a:gd name="T57" fmla="*/ 846 h 896"/>
              <a:gd name="T58" fmla="*/ 18 w 18"/>
              <a:gd name="T59" fmla="*/ 792 h 896"/>
              <a:gd name="T60" fmla="*/ 18 w 18"/>
              <a:gd name="T61" fmla="*/ 896 h 896"/>
              <a:gd name="T62" fmla="*/ 0 w 18"/>
              <a:gd name="T63" fmla="*/ 864 h 8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896"/>
                </a:lnTo>
                <a:lnTo>
                  <a:pt x="0" y="896"/>
                </a:lnTo>
                <a:lnTo>
                  <a:pt x="0" y="864"/>
                </a:lnTo>
                <a:lnTo>
                  <a:pt x="18" y="86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9" name="Freeform 2416"/>
          <p:cNvSpPr>
            <a:spLocks noEditPoints="1"/>
          </p:cNvSpPr>
          <p:nvPr/>
        </p:nvSpPr>
        <p:spPr bwMode="auto">
          <a:xfrm>
            <a:off x="7396163" y="4367212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0" name="Freeform 2417"/>
          <p:cNvSpPr>
            <a:spLocks noEditPoints="1"/>
          </p:cNvSpPr>
          <p:nvPr/>
        </p:nvSpPr>
        <p:spPr bwMode="auto">
          <a:xfrm>
            <a:off x="7396163" y="5203825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1" name="Freeform 2418"/>
          <p:cNvSpPr>
            <a:spLocks noEditPoints="1"/>
          </p:cNvSpPr>
          <p:nvPr/>
        </p:nvSpPr>
        <p:spPr bwMode="auto">
          <a:xfrm>
            <a:off x="7926388" y="1035050"/>
            <a:ext cx="28575" cy="1414463"/>
          </a:xfrm>
          <a:custGeom>
            <a:gdLst>
              <a:gd name="T0" fmla="*/ 18 w 18"/>
              <a:gd name="T1" fmla="*/ 54 h 891"/>
              <a:gd name="T2" fmla="*/ 0 w 18"/>
              <a:gd name="T3" fmla="*/ 0 h 891"/>
              <a:gd name="T4" fmla="*/ 18 w 18"/>
              <a:gd name="T5" fmla="*/ 72 h 891"/>
              <a:gd name="T6" fmla="*/ 0 w 18"/>
              <a:gd name="T7" fmla="*/ 126 h 891"/>
              <a:gd name="T8" fmla="*/ 18 w 18"/>
              <a:gd name="T9" fmla="*/ 72 h 891"/>
              <a:gd name="T10" fmla="*/ 18 w 18"/>
              <a:gd name="T11" fmla="*/ 198 h 891"/>
              <a:gd name="T12" fmla="*/ 0 w 18"/>
              <a:gd name="T13" fmla="*/ 144 h 891"/>
              <a:gd name="T14" fmla="*/ 18 w 18"/>
              <a:gd name="T15" fmla="*/ 216 h 891"/>
              <a:gd name="T16" fmla="*/ 0 w 18"/>
              <a:gd name="T17" fmla="*/ 270 h 891"/>
              <a:gd name="T18" fmla="*/ 18 w 18"/>
              <a:gd name="T19" fmla="*/ 216 h 891"/>
              <a:gd name="T20" fmla="*/ 18 w 18"/>
              <a:gd name="T21" fmla="*/ 343 h 891"/>
              <a:gd name="T22" fmla="*/ 0 w 18"/>
              <a:gd name="T23" fmla="*/ 288 h 891"/>
              <a:gd name="T24" fmla="*/ 18 w 18"/>
              <a:gd name="T25" fmla="*/ 361 h 891"/>
              <a:gd name="T26" fmla="*/ 0 w 18"/>
              <a:gd name="T27" fmla="*/ 415 h 891"/>
              <a:gd name="T28" fmla="*/ 18 w 18"/>
              <a:gd name="T29" fmla="*/ 361 h 891"/>
              <a:gd name="T30" fmla="*/ 18 w 18"/>
              <a:gd name="T31" fmla="*/ 487 h 891"/>
              <a:gd name="T32" fmla="*/ 0 w 18"/>
              <a:gd name="T33" fmla="*/ 433 h 891"/>
              <a:gd name="T34" fmla="*/ 18 w 18"/>
              <a:gd name="T35" fmla="*/ 505 h 891"/>
              <a:gd name="T36" fmla="*/ 0 w 18"/>
              <a:gd name="T37" fmla="*/ 559 h 891"/>
              <a:gd name="T38" fmla="*/ 18 w 18"/>
              <a:gd name="T39" fmla="*/ 505 h 891"/>
              <a:gd name="T40" fmla="*/ 18 w 18"/>
              <a:gd name="T41" fmla="*/ 631 h 891"/>
              <a:gd name="T42" fmla="*/ 0 w 18"/>
              <a:gd name="T43" fmla="*/ 577 h 891"/>
              <a:gd name="T44" fmla="*/ 18 w 18"/>
              <a:gd name="T45" fmla="*/ 649 h 891"/>
              <a:gd name="T46" fmla="*/ 0 w 18"/>
              <a:gd name="T47" fmla="*/ 703 h 891"/>
              <a:gd name="T48" fmla="*/ 18 w 18"/>
              <a:gd name="T49" fmla="*/ 649 h 891"/>
              <a:gd name="T50" fmla="*/ 18 w 18"/>
              <a:gd name="T51" fmla="*/ 775 h 891"/>
              <a:gd name="T52" fmla="*/ 0 w 18"/>
              <a:gd name="T53" fmla="*/ 721 h 891"/>
              <a:gd name="T54" fmla="*/ 18 w 18"/>
              <a:gd name="T55" fmla="*/ 793 h 891"/>
              <a:gd name="T56" fmla="*/ 0 w 18"/>
              <a:gd name="T57" fmla="*/ 847 h 891"/>
              <a:gd name="T58" fmla="*/ 18 w 18"/>
              <a:gd name="T59" fmla="*/ 793 h 891"/>
              <a:gd name="T60" fmla="*/ 18 w 18"/>
              <a:gd name="T61" fmla="*/ 891 h 891"/>
              <a:gd name="T62" fmla="*/ 0 w 18"/>
              <a:gd name="T63" fmla="*/ 865 h 8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3"/>
                </a:lnTo>
                <a:lnTo>
                  <a:pt x="0" y="343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1"/>
                </a:moveTo>
                <a:lnTo>
                  <a:pt x="18" y="415"/>
                </a:lnTo>
                <a:lnTo>
                  <a:pt x="0" y="415"/>
                </a:lnTo>
                <a:lnTo>
                  <a:pt x="0" y="361"/>
                </a:lnTo>
                <a:lnTo>
                  <a:pt x="18" y="361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91"/>
                </a:lnTo>
                <a:lnTo>
                  <a:pt x="0" y="891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2" name="Freeform 2419"/>
          <p:cNvSpPr>
            <a:spLocks noEditPoints="1"/>
          </p:cNvSpPr>
          <p:nvPr/>
        </p:nvSpPr>
        <p:spPr bwMode="auto">
          <a:xfrm>
            <a:off x="7926388" y="2695575"/>
            <a:ext cx="28575" cy="1422400"/>
          </a:xfrm>
          <a:custGeom>
            <a:gdLst>
              <a:gd name="T0" fmla="*/ 18 w 18"/>
              <a:gd name="T1" fmla="*/ 54 h 896"/>
              <a:gd name="T2" fmla="*/ 0 w 18"/>
              <a:gd name="T3" fmla="*/ 0 h 896"/>
              <a:gd name="T4" fmla="*/ 18 w 18"/>
              <a:gd name="T5" fmla="*/ 72 h 896"/>
              <a:gd name="T6" fmla="*/ 0 w 18"/>
              <a:gd name="T7" fmla="*/ 126 h 896"/>
              <a:gd name="T8" fmla="*/ 18 w 18"/>
              <a:gd name="T9" fmla="*/ 72 h 896"/>
              <a:gd name="T10" fmla="*/ 18 w 18"/>
              <a:gd name="T11" fmla="*/ 198 h 896"/>
              <a:gd name="T12" fmla="*/ 0 w 18"/>
              <a:gd name="T13" fmla="*/ 144 h 896"/>
              <a:gd name="T14" fmla="*/ 18 w 18"/>
              <a:gd name="T15" fmla="*/ 216 h 896"/>
              <a:gd name="T16" fmla="*/ 0 w 18"/>
              <a:gd name="T17" fmla="*/ 270 h 896"/>
              <a:gd name="T18" fmla="*/ 18 w 18"/>
              <a:gd name="T19" fmla="*/ 216 h 896"/>
              <a:gd name="T20" fmla="*/ 18 w 18"/>
              <a:gd name="T21" fmla="*/ 342 h 896"/>
              <a:gd name="T22" fmla="*/ 0 w 18"/>
              <a:gd name="T23" fmla="*/ 288 h 896"/>
              <a:gd name="T24" fmla="*/ 18 w 18"/>
              <a:gd name="T25" fmla="*/ 360 h 896"/>
              <a:gd name="T26" fmla="*/ 0 w 18"/>
              <a:gd name="T27" fmla="*/ 414 h 896"/>
              <a:gd name="T28" fmla="*/ 18 w 18"/>
              <a:gd name="T29" fmla="*/ 360 h 896"/>
              <a:gd name="T30" fmla="*/ 18 w 18"/>
              <a:gd name="T31" fmla="*/ 486 h 896"/>
              <a:gd name="T32" fmla="*/ 0 w 18"/>
              <a:gd name="T33" fmla="*/ 432 h 896"/>
              <a:gd name="T34" fmla="*/ 18 w 18"/>
              <a:gd name="T35" fmla="*/ 504 h 896"/>
              <a:gd name="T36" fmla="*/ 0 w 18"/>
              <a:gd name="T37" fmla="*/ 558 h 896"/>
              <a:gd name="T38" fmla="*/ 18 w 18"/>
              <a:gd name="T39" fmla="*/ 504 h 896"/>
              <a:gd name="T40" fmla="*/ 18 w 18"/>
              <a:gd name="T41" fmla="*/ 630 h 896"/>
              <a:gd name="T42" fmla="*/ 0 w 18"/>
              <a:gd name="T43" fmla="*/ 576 h 896"/>
              <a:gd name="T44" fmla="*/ 18 w 18"/>
              <a:gd name="T45" fmla="*/ 648 h 896"/>
              <a:gd name="T46" fmla="*/ 0 w 18"/>
              <a:gd name="T47" fmla="*/ 702 h 896"/>
              <a:gd name="T48" fmla="*/ 18 w 18"/>
              <a:gd name="T49" fmla="*/ 648 h 896"/>
              <a:gd name="T50" fmla="*/ 18 w 18"/>
              <a:gd name="T51" fmla="*/ 774 h 896"/>
              <a:gd name="T52" fmla="*/ 0 w 18"/>
              <a:gd name="T53" fmla="*/ 720 h 896"/>
              <a:gd name="T54" fmla="*/ 18 w 18"/>
              <a:gd name="T55" fmla="*/ 792 h 896"/>
              <a:gd name="T56" fmla="*/ 0 w 18"/>
              <a:gd name="T57" fmla="*/ 846 h 896"/>
              <a:gd name="T58" fmla="*/ 18 w 18"/>
              <a:gd name="T59" fmla="*/ 792 h 896"/>
              <a:gd name="T60" fmla="*/ 18 w 18"/>
              <a:gd name="T61" fmla="*/ 896 h 896"/>
              <a:gd name="T62" fmla="*/ 0 w 18"/>
              <a:gd name="T63" fmla="*/ 864 h 8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896"/>
                </a:lnTo>
                <a:lnTo>
                  <a:pt x="0" y="896"/>
                </a:lnTo>
                <a:lnTo>
                  <a:pt x="0" y="864"/>
                </a:lnTo>
                <a:lnTo>
                  <a:pt x="18" y="86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3" name="Freeform 2420"/>
          <p:cNvSpPr>
            <a:spLocks noEditPoints="1"/>
          </p:cNvSpPr>
          <p:nvPr/>
        </p:nvSpPr>
        <p:spPr bwMode="auto">
          <a:xfrm>
            <a:off x="7926388" y="4367212"/>
            <a:ext cx="28575" cy="293688"/>
          </a:xfrm>
          <a:custGeom>
            <a:gdLst>
              <a:gd name="T0" fmla="*/ 18 w 18"/>
              <a:gd name="T1" fmla="*/ 0 h 185"/>
              <a:gd name="T2" fmla="*/ 18 w 18"/>
              <a:gd name="T3" fmla="*/ 54 h 185"/>
              <a:gd name="T4" fmla="*/ 0 w 18"/>
              <a:gd name="T5" fmla="*/ 54 h 185"/>
              <a:gd name="T6" fmla="*/ 0 w 18"/>
              <a:gd name="T7" fmla="*/ 0 h 185"/>
              <a:gd name="T8" fmla="*/ 18 w 18"/>
              <a:gd name="T9" fmla="*/ 0 h 185"/>
              <a:gd name="T10" fmla="*/ 18 w 18"/>
              <a:gd name="T11" fmla="*/ 72 h 185"/>
              <a:gd name="T12" fmla="*/ 18 w 18"/>
              <a:gd name="T13" fmla="*/ 126 h 185"/>
              <a:gd name="T14" fmla="*/ 0 w 18"/>
              <a:gd name="T15" fmla="*/ 126 h 185"/>
              <a:gd name="T16" fmla="*/ 0 w 18"/>
              <a:gd name="T17" fmla="*/ 72 h 185"/>
              <a:gd name="T18" fmla="*/ 18 w 18"/>
              <a:gd name="T19" fmla="*/ 72 h 185"/>
              <a:gd name="T20" fmla="*/ 18 w 18"/>
              <a:gd name="T21" fmla="*/ 144 h 185"/>
              <a:gd name="T22" fmla="*/ 18 w 18"/>
              <a:gd name="T23" fmla="*/ 185 h 185"/>
              <a:gd name="T24" fmla="*/ 0 w 18"/>
              <a:gd name="T25" fmla="*/ 185 h 185"/>
              <a:gd name="T26" fmla="*/ 0 w 18"/>
              <a:gd name="T27" fmla="*/ 144 h 185"/>
              <a:gd name="T28" fmla="*/ 18 w 18"/>
              <a:gd name="T29" fmla="*/ 144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5"/>
                </a:lnTo>
                <a:lnTo>
                  <a:pt x="0" y="18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4" name="Freeform 2421"/>
          <p:cNvSpPr>
            <a:spLocks noEditPoints="1"/>
          </p:cNvSpPr>
          <p:nvPr/>
        </p:nvSpPr>
        <p:spPr bwMode="auto">
          <a:xfrm>
            <a:off x="7926388" y="4660900"/>
            <a:ext cx="28575" cy="1114425"/>
          </a:xfrm>
          <a:custGeom>
            <a:gdLst>
              <a:gd name="T0" fmla="*/ 18 w 18"/>
              <a:gd name="T1" fmla="*/ 0 h 702"/>
              <a:gd name="T2" fmla="*/ 18 w 18"/>
              <a:gd name="T3" fmla="*/ 54 h 702"/>
              <a:gd name="T4" fmla="*/ 0 w 18"/>
              <a:gd name="T5" fmla="*/ 54 h 702"/>
              <a:gd name="T6" fmla="*/ 0 w 18"/>
              <a:gd name="T7" fmla="*/ 0 h 702"/>
              <a:gd name="T8" fmla="*/ 18 w 18"/>
              <a:gd name="T9" fmla="*/ 0 h 702"/>
              <a:gd name="T10" fmla="*/ 18 w 18"/>
              <a:gd name="T11" fmla="*/ 72 h 702"/>
              <a:gd name="T12" fmla="*/ 18 w 18"/>
              <a:gd name="T13" fmla="*/ 126 h 702"/>
              <a:gd name="T14" fmla="*/ 0 w 18"/>
              <a:gd name="T15" fmla="*/ 126 h 702"/>
              <a:gd name="T16" fmla="*/ 0 w 18"/>
              <a:gd name="T17" fmla="*/ 72 h 702"/>
              <a:gd name="T18" fmla="*/ 18 w 18"/>
              <a:gd name="T19" fmla="*/ 72 h 702"/>
              <a:gd name="T20" fmla="*/ 18 w 18"/>
              <a:gd name="T21" fmla="*/ 144 h 702"/>
              <a:gd name="T22" fmla="*/ 18 w 18"/>
              <a:gd name="T23" fmla="*/ 198 h 702"/>
              <a:gd name="T24" fmla="*/ 0 w 18"/>
              <a:gd name="T25" fmla="*/ 198 h 702"/>
              <a:gd name="T26" fmla="*/ 0 w 18"/>
              <a:gd name="T27" fmla="*/ 144 h 702"/>
              <a:gd name="T28" fmla="*/ 18 w 18"/>
              <a:gd name="T29" fmla="*/ 144 h 702"/>
              <a:gd name="T30" fmla="*/ 18 w 18"/>
              <a:gd name="T31" fmla="*/ 216 h 702"/>
              <a:gd name="T32" fmla="*/ 18 w 18"/>
              <a:gd name="T33" fmla="*/ 270 h 702"/>
              <a:gd name="T34" fmla="*/ 0 w 18"/>
              <a:gd name="T35" fmla="*/ 270 h 702"/>
              <a:gd name="T36" fmla="*/ 0 w 18"/>
              <a:gd name="T37" fmla="*/ 216 h 702"/>
              <a:gd name="T38" fmla="*/ 18 w 18"/>
              <a:gd name="T39" fmla="*/ 216 h 702"/>
              <a:gd name="T40" fmla="*/ 18 w 18"/>
              <a:gd name="T41" fmla="*/ 288 h 702"/>
              <a:gd name="T42" fmla="*/ 18 w 18"/>
              <a:gd name="T43" fmla="*/ 342 h 702"/>
              <a:gd name="T44" fmla="*/ 0 w 18"/>
              <a:gd name="T45" fmla="*/ 342 h 702"/>
              <a:gd name="T46" fmla="*/ 0 w 18"/>
              <a:gd name="T47" fmla="*/ 288 h 702"/>
              <a:gd name="T48" fmla="*/ 18 w 18"/>
              <a:gd name="T49" fmla="*/ 288 h 702"/>
              <a:gd name="T50" fmla="*/ 18 w 18"/>
              <a:gd name="T51" fmla="*/ 360 h 702"/>
              <a:gd name="T52" fmla="*/ 18 w 18"/>
              <a:gd name="T53" fmla="*/ 414 h 702"/>
              <a:gd name="T54" fmla="*/ 0 w 18"/>
              <a:gd name="T55" fmla="*/ 414 h 702"/>
              <a:gd name="T56" fmla="*/ 0 w 18"/>
              <a:gd name="T57" fmla="*/ 360 h 702"/>
              <a:gd name="T58" fmla="*/ 18 w 18"/>
              <a:gd name="T59" fmla="*/ 360 h 702"/>
              <a:gd name="T60" fmla="*/ 18 w 18"/>
              <a:gd name="T61" fmla="*/ 432 h 702"/>
              <a:gd name="T62" fmla="*/ 18 w 18"/>
              <a:gd name="T63" fmla="*/ 486 h 702"/>
              <a:gd name="T64" fmla="*/ 0 w 18"/>
              <a:gd name="T65" fmla="*/ 486 h 702"/>
              <a:gd name="T66" fmla="*/ 0 w 18"/>
              <a:gd name="T67" fmla="*/ 432 h 702"/>
              <a:gd name="T68" fmla="*/ 18 w 18"/>
              <a:gd name="T69" fmla="*/ 432 h 702"/>
              <a:gd name="T70" fmla="*/ 18 w 18"/>
              <a:gd name="T71" fmla="*/ 504 h 702"/>
              <a:gd name="T72" fmla="*/ 18 w 18"/>
              <a:gd name="T73" fmla="*/ 558 h 702"/>
              <a:gd name="T74" fmla="*/ 0 w 18"/>
              <a:gd name="T75" fmla="*/ 558 h 702"/>
              <a:gd name="T76" fmla="*/ 0 w 18"/>
              <a:gd name="T77" fmla="*/ 504 h 702"/>
              <a:gd name="T78" fmla="*/ 18 w 18"/>
              <a:gd name="T79" fmla="*/ 504 h 702"/>
              <a:gd name="T80" fmla="*/ 18 w 18"/>
              <a:gd name="T81" fmla="*/ 576 h 702"/>
              <a:gd name="T82" fmla="*/ 18 w 18"/>
              <a:gd name="T83" fmla="*/ 630 h 702"/>
              <a:gd name="T84" fmla="*/ 0 w 18"/>
              <a:gd name="T85" fmla="*/ 630 h 702"/>
              <a:gd name="T86" fmla="*/ 0 w 18"/>
              <a:gd name="T87" fmla="*/ 576 h 702"/>
              <a:gd name="T88" fmla="*/ 18 w 18"/>
              <a:gd name="T89" fmla="*/ 576 h 702"/>
              <a:gd name="T90" fmla="*/ 18 w 18"/>
              <a:gd name="T91" fmla="*/ 648 h 702"/>
              <a:gd name="T92" fmla="*/ 18 w 18"/>
              <a:gd name="T93" fmla="*/ 702 h 702"/>
              <a:gd name="T94" fmla="*/ 0 w 18"/>
              <a:gd name="T95" fmla="*/ 702 h 702"/>
              <a:gd name="T96" fmla="*/ 0 w 18"/>
              <a:gd name="T97" fmla="*/ 648 h 702"/>
              <a:gd name="T98" fmla="*/ 18 w 18"/>
              <a:gd name="T99" fmla="*/ 648 h 7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" h="70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5" name="Freeform 2422"/>
          <p:cNvSpPr>
            <a:spLocks noEditPoints="1"/>
          </p:cNvSpPr>
          <p:nvPr/>
        </p:nvSpPr>
        <p:spPr bwMode="auto">
          <a:xfrm>
            <a:off x="8456613" y="1589087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6" name="Freeform 2423"/>
          <p:cNvSpPr>
            <a:spLocks noEditPoints="1"/>
          </p:cNvSpPr>
          <p:nvPr/>
        </p:nvSpPr>
        <p:spPr bwMode="auto">
          <a:xfrm>
            <a:off x="8456613" y="2141537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7" name="Freeform 2424"/>
          <p:cNvSpPr>
            <a:spLocks noEditPoints="1"/>
          </p:cNvSpPr>
          <p:nvPr/>
        </p:nvSpPr>
        <p:spPr bwMode="auto">
          <a:xfrm>
            <a:off x="8456613" y="2695575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8" name="Freeform 2425"/>
          <p:cNvSpPr>
            <a:spLocks noEditPoints="1"/>
          </p:cNvSpPr>
          <p:nvPr/>
        </p:nvSpPr>
        <p:spPr bwMode="auto">
          <a:xfrm>
            <a:off x="8456613" y="3267075"/>
            <a:ext cx="28575" cy="277813"/>
          </a:xfrm>
          <a:custGeom>
            <a:gdLst>
              <a:gd name="T0" fmla="*/ 18 w 18"/>
              <a:gd name="T1" fmla="*/ 0 h 175"/>
              <a:gd name="T2" fmla="*/ 18 w 18"/>
              <a:gd name="T3" fmla="*/ 54 h 175"/>
              <a:gd name="T4" fmla="*/ 0 w 18"/>
              <a:gd name="T5" fmla="*/ 54 h 175"/>
              <a:gd name="T6" fmla="*/ 0 w 18"/>
              <a:gd name="T7" fmla="*/ 0 h 175"/>
              <a:gd name="T8" fmla="*/ 18 w 18"/>
              <a:gd name="T9" fmla="*/ 0 h 175"/>
              <a:gd name="T10" fmla="*/ 18 w 18"/>
              <a:gd name="T11" fmla="*/ 72 h 175"/>
              <a:gd name="T12" fmla="*/ 18 w 18"/>
              <a:gd name="T13" fmla="*/ 126 h 175"/>
              <a:gd name="T14" fmla="*/ 0 w 18"/>
              <a:gd name="T15" fmla="*/ 126 h 175"/>
              <a:gd name="T16" fmla="*/ 0 w 18"/>
              <a:gd name="T17" fmla="*/ 72 h 175"/>
              <a:gd name="T18" fmla="*/ 18 w 18"/>
              <a:gd name="T19" fmla="*/ 72 h 175"/>
              <a:gd name="T20" fmla="*/ 18 w 18"/>
              <a:gd name="T21" fmla="*/ 144 h 175"/>
              <a:gd name="T22" fmla="*/ 18 w 18"/>
              <a:gd name="T23" fmla="*/ 175 h 175"/>
              <a:gd name="T24" fmla="*/ 0 w 18"/>
              <a:gd name="T25" fmla="*/ 175 h 175"/>
              <a:gd name="T26" fmla="*/ 0 w 18"/>
              <a:gd name="T27" fmla="*/ 144 h 175"/>
              <a:gd name="T28" fmla="*/ 18 w 18"/>
              <a:gd name="T29" fmla="*/ 144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5"/>
                </a:lnTo>
                <a:lnTo>
                  <a:pt x="0" y="17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9" name="Freeform 2426"/>
          <p:cNvSpPr>
            <a:spLocks noEditPoints="1"/>
          </p:cNvSpPr>
          <p:nvPr/>
        </p:nvSpPr>
        <p:spPr bwMode="auto">
          <a:xfrm>
            <a:off x="8456613" y="3544887"/>
            <a:ext cx="28575" cy="293688"/>
          </a:xfrm>
          <a:custGeom>
            <a:gdLst>
              <a:gd name="T0" fmla="*/ 18 w 18"/>
              <a:gd name="T1" fmla="*/ 0 h 185"/>
              <a:gd name="T2" fmla="*/ 18 w 18"/>
              <a:gd name="T3" fmla="*/ 54 h 185"/>
              <a:gd name="T4" fmla="*/ 0 w 18"/>
              <a:gd name="T5" fmla="*/ 54 h 185"/>
              <a:gd name="T6" fmla="*/ 0 w 18"/>
              <a:gd name="T7" fmla="*/ 0 h 185"/>
              <a:gd name="T8" fmla="*/ 18 w 18"/>
              <a:gd name="T9" fmla="*/ 0 h 185"/>
              <a:gd name="T10" fmla="*/ 18 w 18"/>
              <a:gd name="T11" fmla="*/ 72 h 185"/>
              <a:gd name="T12" fmla="*/ 18 w 18"/>
              <a:gd name="T13" fmla="*/ 126 h 185"/>
              <a:gd name="T14" fmla="*/ 0 w 18"/>
              <a:gd name="T15" fmla="*/ 126 h 185"/>
              <a:gd name="T16" fmla="*/ 0 w 18"/>
              <a:gd name="T17" fmla="*/ 72 h 185"/>
              <a:gd name="T18" fmla="*/ 18 w 18"/>
              <a:gd name="T19" fmla="*/ 72 h 185"/>
              <a:gd name="T20" fmla="*/ 18 w 18"/>
              <a:gd name="T21" fmla="*/ 144 h 185"/>
              <a:gd name="T22" fmla="*/ 18 w 18"/>
              <a:gd name="T23" fmla="*/ 185 h 185"/>
              <a:gd name="T24" fmla="*/ 0 w 18"/>
              <a:gd name="T25" fmla="*/ 185 h 185"/>
              <a:gd name="T26" fmla="*/ 0 w 18"/>
              <a:gd name="T27" fmla="*/ 144 h 185"/>
              <a:gd name="T28" fmla="*/ 18 w 18"/>
              <a:gd name="T29" fmla="*/ 144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5"/>
                </a:lnTo>
                <a:lnTo>
                  <a:pt x="0" y="18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0" name="Freeform 2427"/>
          <p:cNvSpPr>
            <a:spLocks noEditPoints="1"/>
          </p:cNvSpPr>
          <p:nvPr/>
        </p:nvSpPr>
        <p:spPr bwMode="auto">
          <a:xfrm>
            <a:off x="8456613" y="4367212"/>
            <a:ext cx="28575" cy="293688"/>
          </a:xfrm>
          <a:custGeom>
            <a:gdLst>
              <a:gd name="T0" fmla="*/ 18 w 18"/>
              <a:gd name="T1" fmla="*/ 0 h 185"/>
              <a:gd name="T2" fmla="*/ 18 w 18"/>
              <a:gd name="T3" fmla="*/ 54 h 185"/>
              <a:gd name="T4" fmla="*/ 0 w 18"/>
              <a:gd name="T5" fmla="*/ 54 h 185"/>
              <a:gd name="T6" fmla="*/ 0 w 18"/>
              <a:gd name="T7" fmla="*/ 0 h 185"/>
              <a:gd name="T8" fmla="*/ 18 w 18"/>
              <a:gd name="T9" fmla="*/ 0 h 185"/>
              <a:gd name="T10" fmla="*/ 18 w 18"/>
              <a:gd name="T11" fmla="*/ 72 h 185"/>
              <a:gd name="T12" fmla="*/ 18 w 18"/>
              <a:gd name="T13" fmla="*/ 126 h 185"/>
              <a:gd name="T14" fmla="*/ 0 w 18"/>
              <a:gd name="T15" fmla="*/ 126 h 185"/>
              <a:gd name="T16" fmla="*/ 0 w 18"/>
              <a:gd name="T17" fmla="*/ 72 h 185"/>
              <a:gd name="T18" fmla="*/ 18 w 18"/>
              <a:gd name="T19" fmla="*/ 72 h 185"/>
              <a:gd name="T20" fmla="*/ 18 w 18"/>
              <a:gd name="T21" fmla="*/ 144 h 185"/>
              <a:gd name="T22" fmla="*/ 18 w 18"/>
              <a:gd name="T23" fmla="*/ 185 h 185"/>
              <a:gd name="T24" fmla="*/ 0 w 18"/>
              <a:gd name="T25" fmla="*/ 185 h 185"/>
              <a:gd name="T26" fmla="*/ 0 w 18"/>
              <a:gd name="T27" fmla="*/ 144 h 185"/>
              <a:gd name="T28" fmla="*/ 18 w 18"/>
              <a:gd name="T29" fmla="*/ 144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5"/>
                </a:lnTo>
                <a:lnTo>
                  <a:pt x="0" y="18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1" name="Freeform 2428"/>
          <p:cNvSpPr>
            <a:spLocks noEditPoints="1"/>
          </p:cNvSpPr>
          <p:nvPr/>
        </p:nvSpPr>
        <p:spPr bwMode="auto">
          <a:xfrm>
            <a:off x="8456613" y="4660900"/>
            <a:ext cx="28575" cy="1114425"/>
          </a:xfrm>
          <a:custGeom>
            <a:gdLst>
              <a:gd name="T0" fmla="*/ 18 w 18"/>
              <a:gd name="T1" fmla="*/ 0 h 702"/>
              <a:gd name="T2" fmla="*/ 18 w 18"/>
              <a:gd name="T3" fmla="*/ 54 h 702"/>
              <a:gd name="T4" fmla="*/ 0 w 18"/>
              <a:gd name="T5" fmla="*/ 54 h 702"/>
              <a:gd name="T6" fmla="*/ 0 w 18"/>
              <a:gd name="T7" fmla="*/ 0 h 702"/>
              <a:gd name="T8" fmla="*/ 18 w 18"/>
              <a:gd name="T9" fmla="*/ 0 h 702"/>
              <a:gd name="T10" fmla="*/ 18 w 18"/>
              <a:gd name="T11" fmla="*/ 72 h 702"/>
              <a:gd name="T12" fmla="*/ 18 w 18"/>
              <a:gd name="T13" fmla="*/ 126 h 702"/>
              <a:gd name="T14" fmla="*/ 0 w 18"/>
              <a:gd name="T15" fmla="*/ 126 h 702"/>
              <a:gd name="T16" fmla="*/ 0 w 18"/>
              <a:gd name="T17" fmla="*/ 72 h 702"/>
              <a:gd name="T18" fmla="*/ 18 w 18"/>
              <a:gd name="T19" fmla="*/ 72 h 702"/>
              <a:gd name="T20" fmla="*/ 18 w 18"/>
              <a:gd name="T21" fmla="*/ 144 h 702"/>
              <a:gd name="T22" fmla="*/ 18 w 18"/>
              <a:gd name="T23" fmla="*/ 198 h 702"/>
              <a:gd name="T24" fmla="*/ 0 w 18"/>
              <a:gd name="T25" fmla="*/ 198 h 702"/>
              <a:gd name="T26" fmla="*/ 0 w 18"/>
              <a:gd name="T27" fmla="*/ 144 h 702"/>
              <a:gd name="T28" fmla="*/ 18 w 18"/>
              <a:gd name="T29" fmla="*/ 144 h 702"/>
              <a:gd name="T30" fmla="*/ 18 w 18"/>
              <a:gd name="T31" fmla="*/ 216 h 702"/>
              <a:gd name="T32" fmla="*/ 18 w 18"/>
              <a:gd name="T33" fmla="*/ 270 h 702"/>
              <a:gd name="T34" fmla="*/ 0 w 18"/>
              <a:gd name="T35" fmla="*/ 270 h 702"/>
              <a:gd name="T36" fmla="*/ 0 w 18"/>
              <a:gd name="T37" fmla="*/ 216 h 702"/>
              <a:gd name="T38" fmla="*/ 18 w 18"/>
              <a:gd name="T39" fmla="*/ 216 h 702"/>
              <a:gd name="T40" fmla="*/ 18 w 18"/>
              <a:gd name="T41" fmla="*/ 288 h 702"/>
              <a:gd name="T42" fmla="*/ 18 w 18"/>
              <a:gd name="T43" fmla="*/ 342 h 702"/>
              <a:gd name="T44" fmla="*/ 0 w 18"/>
              <a:gd name="T45" fmla="*/ 342 h 702"/>
              <a:gd name="T46" fmla="*/ 0 w 18"/>
              <a:gd name="T47" fmla="*/ 288 h 702"/>
              <a:gd name="T48" fmla="*/ 18 w 18"/>
              <a:gd name="T49" fmla="*/ 288 h 702"/>
              <a:gd name="T50" fmla="*/ 18 w 18"/>
              <a:gd name="T51" fmla="*/ 360 h 702"/>
              <a:gd name="T52" fmla="*/ 18 w 18"/>
              <a:gd name="T53" fmla="*/ 414 h 702"/>
              <a:gd name="T54" fmla="*/ 0 w 18"/>
              <a:gd name="T55" fmla="*/ 414 h 702"/>
              <a:gd name="T56" fmla="*/ 0 w 18"/>
              <a:gd name="T57" fmla="*/ 360 h 702"/>
              <a:gd name="T58" fmla="*/ 18 w 18"/>
              <a:gd name="T59" fmla="*/ 360 h 702"/>
              <a:gd name="T60" fmla="*/ 18 w 18"/>
              <a:gd name="T61" fmla="*/ 432 h 702"/>
              <a:gd name="T62" fmla="*/ 18 w 18"/>
              <a:gd name="T63" fmla="*/ 486 h 702"/>
              <a:gd name="T64" fmla="*/ 0 w 18"/>
              <a:gd name="T65" fmla="*/ 486 h 702"/>
              <a:gd name="T66" fmla="*/ 0 w 18"/>
              <a:gd name="T67" fmla="*/ 432 h 702"/>
              <a:gd name="T68" fmla="*/ 18 w 18"/>
              <a:gd name="T69" fmla="*/ 432 h 702"/>
              <a:gd name="T70" fmla="*/ 18 w 18"/>
              <a:gd name="T71" fmla="*/ 504 h 702"/>
              <a:gd name="T72" fmla="*/ 18 w 18"/>
              <a:gd name="T73" fmla="*/ 558 h 702"/>
              <a:gd name="T74" fmla="*/ 0 w 18"/>
              <a:gd name="T75" fmla="*/ 558 h 702"/>
              <a:gd name="T76" fmla="*/ 0 w 18"/>
              <a:gd name="T77" fmla="*/ 504 h 702"/>
              <a:gd name="T78" fmla="*/ 18 w 18"/>
              <a:gd name="T79" fmla="*/ 504 h 702"/>
              <a:gd name="T80" fmla="*/ 18 w 18"/>
              <a:gd name="T81" fmla="*/ 576 h 702"/>
              <a:gd name="T82" fmla="*/ 18 w 18"/>
              <a:gd name="T83" fmla="*/ 630 h 702"/>
              <a:gd name="T84" fmla="*/ 0 w 18"/>
              <a:gd name="T85" fmla="*/ 630 h 702"/>
              <a:gd name="T86" fmla="*/ 0 w 18"/>
              <a:gd name="T87" fmla="*/ 576 h 702"/>
              <a:gd name="T88" fmla="*/ 18 w 18"/>
              <a:gd name="T89" fmla="*/ 576 h 702"/>
              <a:gd name="T90" fmla="*/ 18 w 18"/>
              <a:gd name="T91" fmla="*/ 648 h 702"/>
              <a:gd name="T92" fmla="*/ 18 w 18"/>
              <a:gd name="T93" fmla="*/ 702 h 702"/>
              <a:gd name="T94" fmla="*/ 0 w 18"/>
              <a:gd name="T95" fmla="*/ 702 h 702"/>
              <a:gd name="T96" fmla="*/ 0 w 18"/>
              <a:gd name="T97" fmla="*/ 648 h 702"/>
              <a:gd name="T98" fmla="*/ 18 w 18"/>
              <a:gd name="T99" fmla="*/ 648 h 7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" h="70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2" name="Freeform 2429"/>
          <p:cNvSpPr>
            <a:spLocks noEditPoints="1"/>
          </p:cNvSpPr>
          <p:nvPr/>
        </p:nvSpPr>
        <p:spPr bwMode="auto">
          <a:xfrm>
            <a:off x="8456613" y="6584950"/>
            <a:ext cx="28575" cy="298450"/>
          </a:xfrm>
          <a:custGeom>
            <a:gdLst>
              <a:gd name="T0" fmla="*/ 18 w 18"/>
              <a:gd name="T1" fmla="*/ 0 h 188"/>
              <a:gd name="T2" fmla="*/ 18 w 18"/>
              <a:gd name="T3" fmla="*/ 54 h 188"/>
              <a:gd name="T4" fmla="*/ 0 w 18"/>
              <a:gd name="T5" fmla="*/ 54 h 188"/>
              <a:gd name="T6" fmla="*/ 0 w 18"/>
              <a:gd name="T7" fmla="*/ 0 h 188"/>
              <a:gd name="T8" fmla="*/ 18 w 18"/>
              <a:gd name="T9" fmla="*/ 0 h 188"/>
              <a:gd name="T10" fmla="*/ 18 w 18"/>
              <a:gd name="T11" fmla="*/ 72 h 188"/>
              <a:gd name="T12" fmla="*/ 18 w 18"/>
              <a:gd name="T13" fmla="*/ 126 h 188"/>
              <a:gd name="T14" fmla="*/ 0 w 18"/>
              <a:gd name="T15" fmla="*/ 126 h 188"/>
              <a:gd name="T16" fmla="*/ 0 w 18"/>
              <a:gd name="T17" fmla="*/ 72 h 188"/>
              <a:gd name="T18" fmla="*/ 18 w 18"/>
              <a:gd name="T19" fmla="*/ 72 h 188"/>
              <a:gd name="T20" fmla="*/ 18 w 18"/>
              <a:gd name="T21" fmla="*/ 144 h 188"/>
              <a:gd name="T22" fmla="*/ 18 w 18"/>
              <a:gd name="T23" fmla="*/ 188 h 188"/>
              <a:gd name="T24" fmla="*/ 0 w 18"/>
              <a:gd name="T25" fmla="*/ 188 h 188"/>
              <a:gd name="T26" fmla="*/ 0 w 18"/>
              <a:gd name="T27" fmla="*/ 144 h 188"/>
              <a:gd name="T28" fmla="*/ 18 w 18"/>
              <a:gd name="T29" fmla="*/ 14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8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8"/>
                </a:lnTo>
                <a:lnTo>
                  <a:pt x="0" y="188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3" name="Freeform 2430"/>
          <p:cNvSpPr>
            <a:spLocks noEditPoints="1"/>
          </p:cNvSpPr>
          <p:nvPr/>
        </p:nvSpPr>
        <p:spPr bwMode="auto">
          <a:xfrm>
            <a:off x="8986838" y="-61913"/>
            <a:ext cx="28575" cy="2486025"/>
          </a:xfrm>
          <a:custGeom>
            <a:gdLst>
              <a:gd name="T0" fmla="*/ 18 w 18"/>
              <a:gd name="T1" fmla="*/ 54 h 1566"/>
              <a:gd name="T2" fmla="*/ 0 w 18"/>
              <a:gd name="T3" fmla="*/ 0 h 1566"/>
              <a:gd name="T4" fmla="*/ 18 w 18"/>
              <a:gd name="T5" fmla="*/ 72 h 1566"/>
              <a:gd name="T6" fmla="*/ 0 w 18"/>
              <a:gd name="T7" fmla="*/ 126 h 1566"/>
              <a:gd name="T8" fmla="*/ 18 w 18"/>
              <a:gd name="T9" fmla="*/ 72 h 1566"/>
              <a:gd name="T10" fmla="*/ 18 w 18"/>
              <a:gd name="T11" fmla="*/ 198 h 1566"/>
              <a:gd name="T12" fmla="*/ 0 w 18"/>
              <a:gd name="T13" fmla="*/ 144 h 1566"/>
              <a:gd name="T14" fmla="*/ 18 w 18"/>
              <a:gd name="T15" fmla="*/ 216 h 1566"/>
              <a:gd name="T16" fmla="*/ 0 w 18"/>
              <a:gd name="T17" fmla="*/ 270 h 1566"/>
              <a:gd name="T18" fmla="*/ 18 w 18"/>
              <a:gd name="T19" fmla="*/ 216 h 1566"/>
              <a:gd name="T20" fmla="*/ 18 w 18"/>
              <a:gd name="T21" fmla="*/ 342 h 1566"/>
              <a:gd name="T22" fmla="*/ 0 w 18"/>
              <a:gd name="T23" fmla="*/ 288 h 1566"/>
              <a:gd name="T24" fmla="*/ 18 w 18"/>
              <a:gd name="T25" fmla="*/ 360 h 1566"/>
              <a:gd name="T26" fmla="*/ 0 w 18"/>
              <a:gd name="T27" fmla="*/ 414 h 1566"/>
              <a:gd name="T28" fmla="*/ 18 w 18"/>
              <a:gd name="T29" fmla="*/ 360 h 1566"/>
              <a:gd name="T30" fmla="*/ 18 w 18"/>
              <a:gd name="T31" fmla="*/ 486 h 1566"/>
              <a:gd name="T32" fmla="*/ 0 w 18"/>
              <a:gd name="T33" fmla="*/ 432 h 1566"/>
              <a:gd name="T34" fmla="*/ 18 w 18"/>
              <a:gd name="T35" fmla="*/ 504 h 1566"/>
              <a:gd name="T36" fmla="*/ 0 w 18"/>
              <a:gd name="T37" fmla="*/ 558 h 1566"/>
              <a:gd name="T38" fmla="*/ 18 w 18"/>
              <a:gd name="T39" fmla="*/ 504 h 1566"/>
              <a:gd name="T40" fmla="*/ 18 w 18"/>
              <a:gd name="T41" fmla="*/ 630 h 1566"/>
              <a:gd name="T42" fmla="*/ 0 w 18"/>
              <a:gd name="T43" fmla="*/ 576 h 1566"/>
              <a:gd name="T44" fmla="*/ 18 w 18"/>
              <a:gd name="T45" fmla="*/ 648 h 1566"/>
              <a:gd name="T46" fmla="*/ 0 w 18"/>
              <a:gd name="T47" fmla="*/ 702 h 1566"/>
              <a:gd name="T48" fmla="*/ 18 w 18"/>
              <a:gd name="T49" fmla="*/ 648 h 1566"/>
              <a:gd name="T50" fmla="*/ 18 w 18"/>
              <a:gd name="T51" fmla="*/ 774 h 1566"/>
              <a:gd name="T52" fmla="*/ 0 w 18"/>
              <a:gd name="T53" fmla="*/ 720 h 1566"/>
              <a:gd name="T54" fmla="*/ 18 w 18"/>
              <a:gd name="T55" fmla="*/ 792 h 1566"/>
              <a:gd name="T56" fmla="*/ 0 w 18"/>
              <a:gd name="T57" fmla="*/ 846 h 1566"/>
              <a:gd name="T58" fmla="*/ 18 w 18"/>
              <a:gd name="T59" fmla="*/ 792 h 1566"/>
              <a:gd name="T60" fmla="*/ 18 w 18"/>
              <a:gd name="T61" fmla="*/ 918 h 1566"/>
              <a:gd name="T62" fmla="*/ 0 w 18"/>
              <a:gd name="T63" fmla="*/ 864 h 1566"/>
              <a:gd name="T64" fmla="*/ 18 w 18"/>
              <a:gd name="T65" fmla="*/ 936 h 1566"/>
              <a:gd name="T66" fmla="*/ 0 w 18"/>
              <a:gd name="T67" fmla="*/ 990 h 1566"/>
              <a:gd name="T68" fmla="*/ 18 w 18"/>
              <a:gd name="T69" fmla="*/ 936 h 1566"/>
              <a:gd name="T70" fmla="*/ 18 w 18"/>
              <a:gd name="T71" fmla="*/ 1062 h 1566"/>
              <a:gd name="T72" fmla="*/ 0 w 18"/>
              <a:gd name="T73" fmla="*/ 1008 h 1566"/>
              <a:gd name="T74" fmla="*/ 18 w 18"/>
              <a:gd name="T75" fmla="*/ 1080 h 1566"/>
              <a:gd name="T76" fmla="*/ 0 w 18"/>
              <a:gd name="T77" fmla="*/ 1134 h 1566"/>
              <a:gd name="T78" fmla="*/ 18 w 18"/>
              <a:gd name="T79" fmla="*/ 1080 h 1566"/>
              <a:gd name="T80" fmla="*/ 18 w 18"/>
              <a:gd name="T81" fmla="*/ 1206 h 1566"/>
              <a:gd name="T82" fmla="*/ 0 w 18"/>
              <a:gd name="T83" fmla="*/ 1152 h 1566"/>
              <a:gd name="T84" fmla="*/ 18 w 18"/>
              <a:gd name="T85" fmla="*/ 1224 h 1566"/>
              <a:gd name="T86" fmla="*/ 0 w 18"/>
              <a:gd name="T87" fmla="*/ 1278 h 1566"/>
              <a:gd name="T88" fmla="*/ 18 w 18"/>
              <a:gd name="T89" fmla="*/ 1224 h 1566"/>
              <a:gd name="T90" fmla="*/ 18 w 18"/>
              <a:gd name="T91" fmla="*/ 1350 h 1566"/>
              <a:gd name="T92" fmla="*/ 0 w 18"/>
              <a:gd name="T93" fmla="*/ 1296 h 1566"/>
              <a:gd name="T94" fmla="*/ 18 w 18"/>
              <a:gd name="T95" fmla="*/ 1368 h 1566"/>
              <a:gd name="T96" fmla="*/ 0 w 18"/>
              <a:gd name="T97" fmla="*/ 1422 h 1566"/>
              <a:gd name="T98" fmla="*/ 18 w 18"/>
              <a:gd name="T99" fmla="*/ 1368 h 1566"/>
              <a:gd name="T100" fmla="*/ 18 w 18"/>
              <a:gd name="T101" fmla="*/ 1494 h 1566"/>
              <a:gd name="T102" fmla="*/ 0 w 18"/>
              <a:gd name="T103" fmla="*/ 1440 h 1566"/>
              <a:gd name="T104" fmla="*/ 18 w 18"/>
              <a:gd name="T105" fmla="*/ 1512 h 1566"/>
              <a:gd name="T106" fmla="*/ 0 w 18"/>
              <a:gd name="T107" fmla="*/ 1566 h 1566"/>
              <a:gd name="T108" fmla="*/ 18 w 18"/>
              <a:gd name="T109" fmla="*/ 1512 h 15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" h="156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  <a:moveTo>
                  <a:pt x="18" y="1080"/>
                </a:moveTo>
                <a:lnTo>
                  <a:pt x="18" y="1134"/>
                </a:lnTo>
                <a:lnTo>
                  <a:pt x="0" y="1134"/>
                </a:lnTo>
                <a:lnTo>
                  <a:pt x="0" y="1080"/>
                </a:lnTo>
                <a:lnTo>
                  <a:pt x="18" y="1080"/>
                </a:lnTo>
                <a:close/>
                <a:moveTo>
                  <a:pt x="18" y="1152"/>
                </a:moveTo>
                <a:lnTo>
                  <a:pt x="18" y="1206"/>
                </a:lnTo>
                <a:lnTo>
                  <a:pt x="0" y="1206"/>
                </a:lnTo>
                <a:lnTo>
                  <a:pt x="0" y="1152"/>
                </a:lnTo>
                <a:lnTo>
                  <a:pt x="18" y="1152"/>
                </a:lnTo>
                <a:close/>
                <a:moveTo>
                  <a:pt x="18" y="1224"/>
                </a:moveTo>
                <a:lnTo>
                  <a:pt x="18" y="1278"/>
                </a:lnTo>
                <a:lnTo>
                  <a:pt x="0" y="1278"/>
                </a:lnTo>
                <a:lnTo>
                  <a:pt x="0" y="1224"/>
                </a:lnTo>
                <a:lnTo>
                  <a:pt x="18" y="1224"/>
                </a:lnTo>
                <a:close/>
                <a:moveTo>
                  <a:pt x="18" y="1296"/>
                </a:moveTo>
                <a:lnTo>
                  <a:pt x="18" y="1350"/>
                </a:lnTo>
                <a:lnTo>
                  <a:pt x="0" y="1350"/>
                </a:lnTo>
                <a:lnTo>
                  <a:pt x="0" y="1296"/>
                </a:lnTo>
                <a:lnTo>
                  <a:pt x="18" y="1296"/>
                </a:lnTo>
                <a:close/>
                <a:moveTo>
                  <a:pt x="18" y="1368"/>
                </a:moveTo>
                <a:lnTo>
                  <a:pt x="18" y="1422"/>
                </a:lnTo>
                <a:lnTo>
                  <a:pt x="0" y="1422"/>
                </a:lnTo>
                <a:lnTo>
                  <a:pt x="0" y="1368"/>
                </a:lnTo>
                <a:lnTo>
                  <a:pt x="18" y="1368"/>
                </a:lnTo>
                <a:close/>
                <a:moveTo>
                  <a:pt x="18" y="1440"/>
                </a:moveTo>
                <a:lnTo>
                  <a:pt x="18" y="1494"/>
                </a:lnTo>
                <a:lnTo>
                  <a:pt x="0" y="1494"/>
                </a:lnTo>
                <a:lnTo>
                  <a:pt x="0" y="1440"/>
                </a:lnTo>
                <a:lnTo>
                  <a:pt x="18" y="1440"/>
                </a:lnTo>
                <a:close/>
                <a:moveTo>
                  <a:pt x="18" y="1512"/>
                </a:moveTo>
                <a:lnTo>
                  <a:pt x="18" y="1566"/>
                </a:lnTo>
                <a:lnTo>
                  <a:pt x="0" y="1566"/>
                </a:lnTo>
                <a:lnTo>
                  <a:pt x="0" y="1512"/>
                </a:lnTo>
                <a:lnTo>
                  <a:pt x="18" y="1512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4" name="Freeform 2431"/>
          <p:cNvSpPr>
            <a:spLocks noEditPoints="1"/>
          </p:cNvSpPr>
          <p:nvPr/>
        </p:nvSpPr>
        <p:spPr bwMode="auto">
          <a:xfrm>
            <a:off x="8986838" y="2695575"/>
            <a:ext cx="28575" cy="571500"/>
          </a:xfrm>
          <a:custGeom>
            <a:gdLst>
              <a:gd name="T0" fmla="*/ 18 w 18"/>
              <a:gd name="T1" fmla="*/ 0 h 360"/>
              <a:gd name="T2" fmla="*/ 18 w 18"/>
              <a:gd name="T3" fmla="*/ 54 h 360"/>
              <a:gd name="T4" fmla="*/ 0 w 18"/>
              <a:gd name="T5" fmla="*/ 54 h 360"/>
              <a:gd name="T6" fmla="*/ 0 w 18"/>
              <a:gd name="T7" fmla="*/ 0 h 360"/>
              <a:gd name="T8" fmla="*/ 18 w 18"/>
              <a:gd name="T9" fmla="*/ 0 h 360"/>
              <a:gd name="T10" fmla="*/ 18 w 18"/>
              <a:gd name="T11" fmla="*/ 72 h 360"/>
              <a:gd name="T12" fmla="*/ 18 w 18"/>
              <a:gd name="T13" fmla="*/ 126 h 360"/>
              <a:gd name="T14" fmla="*/ 0 w 18"/>
              <a:gd name="T15" fmla="*/ 126 h 360"/>
              <a:gd name="T16" fmla="*/ 0 w 18"/>
              <a:gd name="T17" fmla="*/ 72 h 360"/>
              <a:gd name="T18" fmla="*/ 18 w 18"/>
              <a:gd name="T19" fmla="*/ 72 h 360"/>
              <a:gd name="T20" fmla="*/ 18 w 18"/>
              <a:gd name="T21" fmla="*/ 144 h 360"/>
              <a:gd name="T22" fmla="*/ 18 w 18"/>
              <a:gd name="T23" fmla="*/ 198 h 360"/>
              <a:gd name="T24" fmla="*/ 0 w 18"/>
              <a:gd name="T25" fmla="*/ 198 h 360"/>
              <a:gd name="T26" fmla="*/ 0 w 18"/>
              <a:gd name="T27" fmla="*/ 144 h 360"/>
              <a:gd name="T28" fmla="*/ 18 w 18"/>
              <a:gd name="T29" fmla="*/ 144 h 360"/>
              <a:gd name="T30" fmla="*/ 18 w 18"/>
              <a:gd name="T31" fmla="*/ 216 h 360"/>
              <a:gd name="T32" fmla="*/ 18 w 18"/>
              <a:gd name="T33" fmla="*/ 270 h 360"/>
              <a:gd name="T34" fmla="*/ 0 w 18"/>
              <a:gd name="T35" fmla="*/ 270 h 360"/>
              <a:gd name="T36" fmla="*/ 0 w 18"/>
              <a:gd name="T37" fmla="*/ 216 h 360"/>
              <a:gd name="T38" fmla="*/ 18 w 18"/>
              <a:gd name="T39" fmla="*/ 216 h 360"/>
              <a:gd name="T40" fmla="*/ 18 w 18"/>
              <a:gd name="T41" fmla="*/ 288 h 360"/>
              <a:gd name="T42" fmla="*/ 18 w 18"/>
              <a:gd name="T43" fmla="*/ 342 h 360"/>
              <a:gd name="T44" fmla="*/ 0 w 18"/>
              <a:gd name="T45" fmla="*/ 342 h 360"/>
              <a:gd name="T46" fmla="*/ 0 w 18"/>
              <a:gd name="T47" fmla="*/ 288 h 360"/>
              <a:gd name="T48" fmla="*/ 18 w 18"/>
              <a:gd name="T49" fmla="*/ 288 h 360"/>
              <a:gd name="T50" fmla="*/ 18 w 18"/>
              <a:gd name="T51" fmla="*/ 360 h 360"/>
              <a:gd name="T52" fmla="*/ 18 w 18"/>
              <a:gd name="T53" fmla="*/ 360 h 360"/>
              <a:gd name="T54" fmla="*/ 0 w 18"/>
              <a:gd name="T55" fmla="*/ 360 h 360"/>
              <a:gd name="T56" fmla="*/ 0 w 18"/>
              <a:gd name="T57" fmla="*/ 360 h 360"/>
              <a:gd name="T58" fmla="*/ 18 w 18"/>
              <a:gd name="T59" fmla="*/ 360 h 3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" h="36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360"/>
                </a:lnTo>
                <a:lnTo>
                  <a:pt x="0" y="360"/>
                </a:lnTo>
                <a:lnTo>
                  <a:pt x="0" y="360"/>
                </a:lnTo>
                <a:lnTo>
                  <a:pt x="18" y="36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5" name="Freeform 2432"/>
          <p:cNvSpPr>
            <a:spLocks noEditPoints="1"/>
          </p:cNvSpPr>
          <p:nvPr/>
        </p:nvSpPr>
        <p:spPr bwMode="auto">
          <a:xfrm>
            <a:off x="8986838" y="3267075"/>
            <a:ext cx="28575" cy="277813"/>
          </a:xfrm>
          <a:custGeom>
            <a:gdLst>
              <a:gd name="T0" fmla="*/ 18 w 18"/>
              <a:gd name="T1" fmla="*/ 0 h 175"/>
              <a:gd name="T2" fmla="*/ 18 w 18"/>
              <a:gd name="T3" fmla="*/ 54 h 175"/>
              <a:gd name="T4" fmla="*/ 0 w 18"/>
              <a:gd name="T5" fmla="*/ 54 h 175"/>
              <a:gd name="T6" fmla="*/ 0 w 18"/>
              <a:gd name="T7" fmla="*/ 0 h 175"/>
              <a:gd name="T8" fmla="*/ 18 w 18"/>
              <a:gd name="T9" fmla="*/ 0 h 175"/>
              <a:gd name="T10" fmla="*/ 18 w 18"/>
              <a:gd name="T11" fmla="*/ 72 h 175"/>
              <a:gd name="T12" fmla="*/ 18 w 18"/>
              <a:gd name="T13" fmla="*/ 126 h 175"/>
              <a:gd name="T14" fmla="*/ 0 w 18"/>
              <a:gd name="T15" fmla="*/ 126 h 175"/>
              <a:gd name="T16" fmla="*/ 0 w 18"/>
              <a:gd name="T17" fmla="*/ 72 h 175"/>
              <a:gd name="T18" fmla="*/ 18 w 18"/>
              <a:gd name="T19" fmla="*/ 72 h 175"/>
              <a:gd name="T20" fmla="*/ 18 w 18"/>
              <a:gd name="T21" fmla="*/ 144 h 175"/>
              <a:gd name="T22" fmla="*/ 18 w 18"/>
              <a:gd name="T23" fmla="*/ 175 h 175"/>
              <a:gd name="T24" fmla="*/ 0 w 18"/>
              <a:gd name="T25" fmla="*/ 175 h 175"/>
              <a:gd name="T26" fmla="*/ 0 w 18"/>
              <a:gd name="T27" fmla="*/ 144 h 175"/>
              <a:gd name="T28" fmla="*/ 18 w 18"/>
              <a:gd name="T29" fmla="*/ 144 h 1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7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75"/>
                </a:lnTo>
                <a:lnTo>
                  <a:pt x="0" y="17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6" name="Freeform 2433"/>
          <p:cNvSpPr>
            <a:spLocks noEditPoints="1"/>
          </p:cNvSpPr>
          <p:nvPr/>
        </p:nvSpPr>
        <p:spPr bwMode="auto">
          <a:xfrm>
            <a:off x="8986838" y="3544887"/>
            <a:ext cx="28575" cy="293688"/>
          </a:xfrm>
          <a:custGeom>
            <a:gdLst>
              <a:gd name="T0" fmla="*/ 18 w 18"/>
              <a:gd name="T1" fmla="*/ 0 h 185"/>
              <a:gd name="T2" fmla="*/ 18 w 18"/>
              <a:gd name="T3" fmla="*/ 54 h 185"/>
              <a:gd name="T4" fmla="*/ 0 w 18"/>
              <a:gd name="T5" fmla="*/ 54 h 185"/>
              <a:gd name="T6" fmla="*/ 0 w 18"/>
              <a:gd name="T7" fmla="*/ 0 h 185"/>
              <a:gd name="T8" fmla="*/ 18 w 18"/>
              <a:gd name="T9" fmla="*/ 0 h 185"/>
              <a:gd name="T10" fmla="*/ 18 w 18"/>
              <a:gd name="T11" fmla="*/ 72 h 185"/>
              <a:gd name="T12" fmla="*/ 18 w 18"/>
              <a:gd name="T13" fmla="*/ 126 h 185"/>
              <a:gd name="T14" fmla="*/ 0 w 18"/>
              <a:gd name="T15" fmla="*/ 126 h 185"/>
              <a:gd name="T16" fmla="*/ 0 w 18"/>
              <a:gd name="T17" fmla="*/ 72 h 185"/>
              <a:gd name="T18" fmla="*/ 18 w 18"/>
              <a:gd name="T19" fmla="*/ 72 h 185"/>
              <a:gd name="T20" fmla="*/ 18 w 18"/>
              <a:gd name="T21" fmla="*/ 144 h 185"/>
              <a:gd name="T22" fmla="*/ 18 w 18"/>
              <a:gd name="T23" fmla="*/ 185 h 185"/>
              <a:gd name="T24" fmla="*/ 0 w 18"/>
              <a:gd name="T25" fmla="*/ 185 h 185"/>
              <a:gd name="T26" fmla="*/ 0 w 18"/>
              <a:gd name="T27" fmla="*/ 144 h 185"/>
              <a:gd name="T28" fmla="*/ 18 w 18"/>
              <a:gd name="T29" fmla="*/ 144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5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5"/>
                </a:lnTo>
                <a:lnTo>
                  <a:pt x="0" y="185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7" name="Freeform 2434"/>
          <p:cNvSpPr>
            <a:spLocks noEditPoints="1"/>
          </p:cNvSpPr>
          <p:nvPr/>
        </p:nvSpPr>
        <p:spPr bwMode="auto">
          <a:xfrm>
            <a:off x="8986838" y="5203825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8" name="Freeform 2435"/>
          <p:cNvSpPr>
            <a:spLocks noEditPoints="1"/>
          </p:cNvSpPr>
          <p:nvPr/>
        </p:nvSpPr>
        <p:spPr bwMode="auto">
          <a:xfrm>
            <a:off x="8986838" y="6584950"/>
            <a:ext cx="28575" cy="298450"/>
          </a:xfrm>
          <a:custGeom>
            <a:gdLst>
              <a:gd name="T0" fmla="*/ 18 w 18"/>
              <a:gd name="T1" fmla="*/ 0 h 188"/>
              <a:gd name="T2" fmla="*/ 18 w 18"/>
              <a:gd name="T3" fmla="*/ 54 h 188"/>
              <a:gd name="T4" fmla="*/ 0 w 18"/>
              <a:gd name="T5" fmla="*/ 54 h 188"/>
              <a:gd name="T6" fmla="*/ 0 w 18"/>
              <a:gd name="T7" fmla="*/ 0 h 188"/>
              <a:gd name="T8" fmla="*/ 18 w 18"/>
              <a:gd name="T9" fmla="*/ 0 h 188"/>
              <a:gd name="T10" fmla="*/ 18 w 18"/>
              <a:gd name="T11" fmla="*/ 72 h 188"/>
              <a:gd name="T12" fmla="*/ 18 w 18"/>
              <a:gd name="T13" fmla="*/ 126 h 188"/>
              <a:gd name="T14" fmla="*/ 0 w 18"/>
              <a:gd name="T15" fmla="*/ 126 h 188"/>
              <a:gd name="T16" fmla="*/ 0 w 18"/>
              <a:gd name="T17" fmla="*/ 72 h 188"/>
              <a:gd name="T18" fmla="*/ 18 w 18"/>
              <a:gd name="T19" fmla="*/ 72 h 188"/>
              <a:gd name="T20" fmla="*/ 18 w 18"/>
              <a:gd name="T21" fmla="*/ 144 h 188"/>
              <a:gd name="T22" fmla="*/ 18 w 18"/>
              <a:gd name="T23" fmla="*/ 188 h 188"/>
              <a:gd name="T24" fmla="*/ 0 w 18"/>
              <a:gd name="T25" fmla="*/ 188 h 188"/>
              <a:gd name="T26" fmla="*/ 0 w 18"/>
              <a:gd name="T27" fmla="*/ 144 h 188"/>
              <a:gd name="T28" fmla="*/ 18 w 18"/>
              <a:gd name="T29" fmla="*/ 14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8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8"/>
                </a:lnTo>
                <a:lnTo>
                  <a:pt x="0" y="188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9" name="Freeform 2436"/>
          <p:cNvSpPr>
            <a:spLocks noEditPoints="1"/>
          </p:cNvSpPr>
          <p:nvPr/>
        </p:nvSpPr>
        <p:spPr bwMode="auto">
          <a:xfrm>
            <a:off x="9517063" y="-61913"/>
            <a:ext cx="28575" cy="2486025"/>
          </a:xfrm>
          <a:custGeom>
            <a:gdLst>
              <a:gd name="T0" fmla="*/ 18 w 18"/>
              <a:gd name="T1" fmla="*/ 54 h 1566"/>
              <a:gd name="T2" fmla="*/ 0 w 18"/>
              <a:gd name="T3" fmla="*/ 0 h 1566"/>
              <a:gd name="T4" fmla="*/ 18 w 18"/>
              <a:gd name="T5" fmla="*/ 72 h 1566"/>
              <a:gd name="T6" fmla="*/ 0 w 18"/>
              <a:gd name="T7" fmla="*/ 126 h 1566"/>
              <a:gd name="T8" fmla="*/ 18 w 18"/>
              <a:gd name="T9" fmla="*/ 72 h 1566"/>
              <a:gd name="T10" fmla="*/ 18 w 18"/>
              <a:gd name="T11" fmla="*/ 198 h 1566"/>
              <a:gd name="T12" fmla="*/ 0 w 18"/>
              <a:gd name="T13" fmla="*/ 144 h 1566"/>
              <a:gd name="T14" fmla="*/ 18 w 18"/>
              <a:gd name="T15" fmla="*/ 216 h 1566"/>
              <a:gd name="T16" fmla="*/ 0 w 18"/>
              <a:gd name="T17" fmla="*/ 270 h 1566"/>
              <a:gd name="T18" fmla="*/ 18 w 18"/>
              <a:gd name="T19" fmla="*/ 216 h 1566"/>
              <a:gd name="T20" fmla="*/ 18 w 18"/>
              <a:gd name="T21" fmla="*/ 342 h 1566"/>
              <a:gd name="T22" fmla="*/ 0 w 18"/>
              <a:gd name="T23" fmla="*/ 288 h 1566"/>
              <a:gd name="T24" fmla="*/ 18 w 18"/>
              <a:gd name="T25" fmla="*/ 360 h 1566"/>
              <a:gd name="T26" fmla="*/ 0 w 18"/>
              <a:gd name="T27" fmla="*/ 414 h 1566"/>
              <a:gd name="T28" fmla="*/ 18 w 18"/>
              <a:gd name="T29" fmla="*/ 360 h 1566"/>
              <a:gd name="T30" fmla="*/ 18 w 18"/>
              <a:gd name="T31" fmla="*/ 486 h 1566"/>
              <a:gd name="T32" fmla="*/ 0 w 18"/>
              <a:gd name="T33" fmla="*/ 432 h 1566"/>
              <a:gd name="T34" fmla="*/ 18 w 18"/>
              <a:gd name="T35" fmla="*/ 504 h 1566"/>
              <a:gd name="T36" fmla="*/ 0 w 18"/>
              <a:gd name="T37" fmla="*/ 558 h 1566"/>
              <a:gd name="T38" fmla="*/ 18 w 18"/>
              <a:gd name="T39" fmla="*/ 504 h 1566"/>
              <a:gd name="T40" fmla="*/ 18 w 18"/>
              <a:gd name="T41" fmla="*/ 630 h 1566"/>
              <a:gd name="T42" fmla="*/ 0 w 18"/>
              <a:gd name="T43" fmla="*/ 576 h 1566"/>
              <a:gd name="T44" fmla="*/ 18 w 18"/>
              <a:gd name="T45" fmla="*/ 648 h 1566"/>
              <a:gd name="T46" fmla="*/ 0 w 18"/>
              <a:gd name="T47" fmla="*/ 702 h 1566"/>
              <a:gd name="T48" fmla="*/ 18 w 18"/>
              <a:gd name="T49" fmla="*/ 648 h 1566"/>
              <a:gd name="T50" fmla="*/ 18 w 18"/>
              <a:gd name="T51" fmla="*/ 774 h 1566"/>
              <a:gd name="T52" fmla="*/ 0 w 18"/>
              <a:gd name="T53" fmla="*/ 720 h 1566"/>
              <a:gd name="T54" fmla="*/ 18 w 18"/>
              <a:gd name="T55" fmla="*/ 792 h 1566"/>
              <a:gd name="T56" fmla="*/ 0 w 18"/>
              <a:gd name="T57" fmla="*/ 846 h 1566"/>
              <a:gd name="T58" fmla="*/ 18 w 18"/>
              <a:gd name="T59" fmla="*/ 792 h 1566"/>
              <a:gd name="T60" fmla="*/ 18 w 18"/>
              <a:gd name="T61" fmla="*/ 918 h 1566"/>
              <a:gd name="T62" fmla="*/ 0 w 18"/>
              <a:gd name="T63" fmla="*/ 864 h 1566"/>
              <a:gd name="T64" fmla="*/ 18 w 18"/>
              <a:gd name="T65" fmla="*/ 936 h 1566"/>
              <a:gd name="T66" fmla="*/ 0 w 18"/>
              <a:gd name="T67" fmla="*/ 990 h 1566"/>
              <a:gd name="T68" fmla="*/ 18 w 18"/>
              <a:gd name="T69" fmla="*/ 936 h 1566"/>
              <a:gd name="T70" fmla="*/ 18 w 18"/>
              <a:gd name="T71" fmla="*/ 1062 h 1566"/>
              <a:gd name="T72" fmla="*/ 0 w 18"/>
              <a:gd name="T73" fmla="*/ 1008 h 1566"/>
              <a:gd name="T74" fmla="*/ 18 w 18"/>
              <a:gd name="T75" fmla="*/ 1080 h 1566"/>
              <a:gd name="T76" fmla="*/ 0 w 18"/>
              <a:gd name="T77" fmla="*/ 1134 h 1566"/>
              <a:gd name="T78" fmla="*/ 18 w 18"/>
              <a:gd name="T79" fmla="*/ 1080 h 1566"/>
              <a:gd name="T80" fmla="*/ 18 w 18"/>
              <a:gd name="T81" fmla="*/ 1206 h 1566"/>
              <a:gd name="T82" fmla="*/ 0 w 18"/>
              <a:gd name="T83" fmla="*/ 1152 h 1566"/>
              <a:gd name="T84" fmla="*/ 18 w 18"/>
              <a:gd name="T85" fmla="*/ 1224 h 1566"/>
              <a:gd name="T86" fmla="*/ 0 w 18"/>
              <a:gd name="T87" fmla="*/ 1278 h 1566"/>
              <a:gd name="T88" fmla="*/ 18 w 18"/>
              <a:gd name="T89" fmla="*/ 1224 h 1566"/>
              <a:gd name="T90" fmla="*/ 18 w 18"/>
              <a:gd name="T91" fmla="*/ 1350 h 1566"/>
              <a:gd name="T92" fmla="*/ 0 w 18"/>
              <a:gd name="T93" fmla="*/ 1296 h 1566"/>
              <a:gd name="T94" fmla="*/ 18 w 18"/>
              <a:gd name="T95" fmla="*/ 1368 h 1566"/>
              <a:gd name="T96" fmla="*/ 0 w 18"/>
              <a:gd name="T97" fmla="*/ 1422 h 1566"/>
              <a:gd name="T98" fmla="*/ 18 w 18"/>
              <a:gd name="T99" fmla="*/ 1368 h 1566"/>
              <a:gd name="T100" fmla="*/ 18 w 18"/>
              <a:gd name="T101" fmla="*/ 1494 h 1566"/>
              <a:gd name="T102" fmla="*/ 0 w 18"/>
              <a:gd name="T103" fmla="*/ 1440 h 1566"/>
              <a:gd name="T104" fmla="*/ 18 w 18"/>
              <a:gd name="T105" fmla="*/ 1512 h 1566"/>
              <a:gd name="T106" fmla="*/ 0 w 18"/>
              <a:gd name="T107" fmla="*/ 1566 h 1566"/>
              <a:gd name="T108" fmla="*/ 18 w 18"/>
              <a:gd name="T109" fmla="*/ 1512 h 15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" h="1566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  <a:moveTo>
                  <a:pt x="18" y="1080"/>
                </a:moveTo>
                <a:lnTo>
                  <a:pt x="18" y="1134"/>
                </a:lnTo>
                <a:lnTo>
                  <a:pt x="0" y="1134"/>
                </a:lnTo>
                <a:lnTo>
                  <a:pt x="0" y="1080"/>
                </a:lnTo>
                <a:lnTo>
                  <a:pt x="18" y="1080"/>
                </a:lnTo>
                <a:close/>
                <a:moveTo>
                  <a:pt x="18" y="1152"/>
                </a:moveTo>
                <a:lnTo>
                  <a:pt x="18" y="1206"/>
                </a:lnTo>
                <a:lnTo>
                  <a:pt x="0" y="1206"/>
                </a:lnTo>
                <a:lnTo>
                  <a:pt x="0" y="1152"/>
                </a:lnTo>
                <a:lnTo>
                  <a:pt x="18" y="1152"/>
                </a:lnTo>
                <a:close/>
                <a:moveTo>
                  <a:pt x="18" y="1224"/>
                </a:moveTo>
                <a:lnTo>
                  <a:pt x="18" y="1278"/>
                </a:lnTo>
                <a:lnTo>
                  <a:pt x="0" y="1278"/>
                </a:lnTo>
                <a:lnTo>
                  <a:pt x="0" y="1224"/>
                </a:lnTo>
                <a:lnTo>
                  <a:pt x="18" y="1224"/>
                </a:lnTo>
                <a:close/>
                <a:moveTo>
                  <a:pt x="18" y="1296"/>
                </a:moveTo>
                <a:lnTo>
                  <a:pt x="18" y="1350"/>
                </a:lnTo>
                <a:lnTo>
                  <a:pt x="0" y="1350"/>
                </a:lnTo>
                <a:lnTo>
                  <a:pt x="0" y="1296"/>
                </a:lnTo>
                <a:lnTo>
                  <a:pt x="18" y="1296"/>
                </a:lnTo>
                <a:close/>
                <a:moveTo>
                  <a:pt x="18" y="1368"/>
                </a:moveTo>
                <a:lnTo>
                  <a:pt x="18" y="1422"/>
                </a:lnTo>
                <a:lnTo>
                  <a:pt x="0" y="1422"/>
                </a:lnTo>
                <a:lnTo>
                  <a:pt x="0" y="1368"/>
                </a:lnTo>
                <a:lnTo>
                  <a:pt x="18" y="1368"/>
                </a:lnTo>
                <a:close/>
                <a:moveTo>
                  <a:pt x="18" y="1440"/>
                </a:moveTo>
                <a:lnTo>
                  <a:pt x="18" y="1494"/>
                </a:lnTo>
                <a:lnTo>
                  <a:pt x="0" y="1494"/>
                </a:lnTo>
                <a:lnTo>
                  <a:pt x="0" y="1440"/>
                </a:lnTo>
                <a:lnTo>
                  <a:pt x="18" y="1440"/>
                </a:lnTo>
                <a:close/>
                <a:moveTo>
                  <a:pt x="18" y="1512"/>
                </a:moveTo>
                <a:lnTo>
                  <a:pt x="18" y="1566"/>
                </a:lnTo>
                <a:lnTo>
                  <a:pt x="0" y="1566"/>
                </a:lnTo>
                <a:lnTo>
                  <a:pt x="0" y="1512"/>
                </a:lnTo>
                <a:lnTo>
                  <a:pt x="18" y="1512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0" name="Freeform 2437"/>
          <p:cNvSpPr>
            <a:spLocks noEditPoints="1"/>
          </p:cNvSpPr>
          <p:nvPr/>
        </p:nvSpPr>
        <p:spPr bwMode="auto">
          <a:xfrm>
            <a:off x="9517063" y="2695575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1" name="Freeform 2438"/>
          <p:cNvSpPr>
            <a:spLocks noEditPoints="1"/>
          </p:cNvSpPr>
          <p:nvPr/>
        </p:nvSpPr>
        <p:spPr bwMode="auto">
          <a:xfrm>
            <a:off x="9517063" y="3252787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2" name="Freeform 2439"/>
          <p:cNvSpPr>
            <a:spLocks noEditPoints="1"/>
          </p:cNvSpPr>
          <p:nvPr/>
        </p:nvSpPr>
        <p:spPr bwMode="auto">
          <a:xfrm>
            <a:off x="9517063" y="4924425"/>
            <a:ext cx="28575" cy="1958975"/>
          </a:xfrm>
          <a:custGeom>
            <a:gdLst>
              <a:gd name="T0" fmla="*/ 18 w 18"/>
              <a:gd name="T1" fmla="*/ 54 h 1234"/>
              <a:gd name="T2" fmla="*/ 0 w 18"/>
              <a:gd name="T3" fmla="*/ 0 h 1234"/>
              <a:gd name="T4" fmla="*/ 18 w 18"/>
              <a:gd name="T5" fmla="*/ 72 h 1234"/>
              <a:gd name="T6" fmla="*/ 0 w 18"/>
              <a:gd name="T7" fmla="*/ 126 h 1234"/>
              <a:gd name="T8" fmla="*/ 18 w 18"/>
              <a:gd name="T9" fmla="*/ 72 h 1234"/>
              <a:gd name="T10" fmla="*/ 18 w 18"/>
              <a:gd name="T11" fmla="*/ 198 h 1234"/>
              <a:gd name="T12" fmla="*/ 0 w 18"/>
              <a:gd name="T13" fmla="*/ 144 h 1234"/>
              <a:gd name="T14" fmla="*/ 18 w 18"/>
              <a:gd name="T15" fmla="*/ 216 h 1234"/>
              <a:gd name="T16" fmla="*/ 0 w 18"/>
              <a:gd name="T17" fmla="*/ 270 h 1234"/>
              <a:gd name="T18" fmla="*/ 18 w 18"/>
              <a:gd name="T19" fmla="*/ 216 h 1234"/>
              <a:gd name="T20" fmla="*/ 18 w 18"/>
              <a:gd name="T21" fmla="*/ 342 h 1234"/>
              <a:gd name="T22" fmla="*/ 0 w 18"/>
              <a:gd name="T23" fmla="*/ 288 h 1234"/>
              <a:gd name="T24" fmla="*/ 18 w 18"/>
              <a:gd name="T25" fmla="*/ 360 h 1234"/>
              <a:gd name="T26" fmla="*/ 0 w 18"/>
              <a:gd name="T27" fmla="*/ 415 h 1234"/>
              <a:gd name="T28" fmla="*/ 18 w 18"/>
              <a:gd name="T29" fmla="*/ 360 h 1234"/>
              <a:gd name="T30" fmla="*/ 18 w 18"/>
              <a:gd name="T31" fmla="*/ 487 h 1234"/>
              <a:gd name="T32" fmla="*/ 0 w 18"/>
              <a:gd name="T33" fmla="*/ 433 h 1234"/>
              <a:gd name="T34" fmla="*/ 18 w 18"/>
              <a:gd name="T35" fmla="*/ 505 h 1234"/>
              <a:gd name="T36" fmla="*/ 0 w 18"/>
              <a:gd name="T37" fmla="*/ 559 h 1234"/>
              <a:gd name="T38" fmla="*/ 18 w 18"/>
              <a:gd name="T39" fmla="*/ 505 h 1234"/>
              <a:gd name="T40" fmla="*/ 18 w 18"/>
              <a:gd name="T41" fmla="*/ 631 h 1234"/>
              <a:gd name="T42" fmla="*/ 0 w 18"/>
              <a:gd name="T43" fmla="*/ 577 h 1234"/>
              <a:gd name="T44" fmla="*/ 18 w 18"/>
              <a:gd name="T45" fmla="*/ 649 h 1234"/>
              <a:gd name="T46" fmla="*/ 0 w 18"/>
              <a:gd name="T47" fmla="*/ 703 h 1234"/>
              <a:gd name="T48" fmla="*/ 18 w 18"/>
              <a:gd name="T49" fmla="*/ 649 h 1234"/>
              <a:gd name="T50" fmla="*/ 18 w 18"/>
              <a:gd name="T51" fmla="*/ 775 h 1234"/>
              <a:gd name="T52" fmla="*/ 0 w 18"/>
              <a:gd name="T53" fmla="*/ 721 h 1234"/>
              <a:gd name="T54" fmla="*/ 18 w 18"/>
              <a:gd name="T55" fmla="*/ 793 h 1234"/>
              <a:gd name="T56" fmla="*/ 0 w 18"/>
              <a:gd name="T57" fmla="*/ 847 h 1234"/>
              <a:gd name="T58" fmla="*/ 18 w 18"/>
              <a:gd name="T59" fmla="*/ 793 h 1234"/>
              <a:gd name="T60" fmla="*/ 18 w 18"/>
              <a:gd name="T61" fmla="*/ 919 h 1234"/>
              <a:gd name="T62" fmla="*/ 0 w 18"/>
              <a:gd name="T63" fmla="*/ 865 h 1234"/>
              <a:gd name="T64" fmla="*/ 18 w 18"/>
              <a:gd name="T65" fmla="*/ 937 h 1234"/>
              <a:gd name="T66" fmla="*/ 0 w 18"/>
              <a:gd name="T67" fmla="*/ 991 h 1234"/>
              <a:gd name="T68" fmla="*/ 18 w 18"/>
              <a:gd name="T69" fmla="*/ 937 h 1234"/>
              <a:gd name="T70" fmla="*/ 18 w 18"/>
              <a:gd name="T71" fmla="*/ 1063 h 1234"/>
              <a:gd name="T72" fmla="*/ 0 w 18"/>
              <a:gd name="T73" fmla="*/ 1009 h 1234"/>
              <a:gd name="T74" fmla="*/ 18 w 18"/>
              <a:gd name="T75" fmla="*/ 1081 h 1234"/>
              <a:gd name="T76" fmla="*/ 0 w 18"/>
              <a:gd name="T77" fmla="*/ 1135 h 1234"/>
              <a:gd name="T78" fmla="*/ 18 w 18"/>
              <a:gd name="T79" fmla="*/ 1081 h 1234"/>
              <a:gd name="T80" fmla="*/ 18 w 18"/>
              <a:gd name="T81" fmla="*/ 1207 h 1234"/>
              <a:gd name="T82" fmla="*/ 0 w 18"/>
              <a:gd name="T83" fmla="*/ 1153 h 1234"/>
              <a:gd name="T84" fmla="*/ 18 w 18"/>
              <a:gd name="T85" fmla="*/ 1225 h 1234"/>
              <a:gd name="T86" fmla="*/ 0 w 18"/>
              <a:gd name="T87" fmla="*/ 1234 h 1234"/>
              <a:gd name="T88" fmla="*/ 18 w 18"/>
              <a:gd name="T89" fmla="*/ 1225 h 12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" h="123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5"/>
                </a:lnTo>
                <a:lnTo>
                  <a:pt x="0" y="415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919"/>
                </a:lnTo>
                <a:lnTo>
                  <a:pt x="0" y="919"/>
                </a:lnTo>
                <a:lnTo>
                  <a:pt x="0" y="865"/>
                </a:lnTo>
                <a:lnTo>
                  <a:pt x="18" y="865"/>
                </a:lnTo>
                <a:close/>
                <a:moveTo>
                  <a:pt x="18" y="937"/>
                </a:moveTo>
                <a:lnTo>
                  <a:pt x="18" y="991"/>
                </a:lnTo>
                <a:lnTo>
                  <a:pt x="0" y="991"/>
                </a:lnTo>
                <a:lnTo>
                  <a:pt x="0" y="937"/>
                </a:lnTo>
                <a:lnTo>
                  <a:pt x="18" y="937"/>
                </a:lnTo>
                <a:close/>
                <a:moveTo>
                  <a:pt x="18" y="1009"/>
                </a:moveTo>
                <a:lnTo>
                  <a:pt x="18" y="1063"/>
                </a:lnTo>
                <a:lnTo>
                  <a:pt x="0" y="1063"/>
                </a:lnTo>
                <a:lnTo>
                  <a:pt x="0" y="1009"/>
                </a:lnTo>
                <a:lnTo>
                  <a:pt x="18" y="1009"/>
                </a:lnTo>
                <a:close/>
                <a:moveTo>
                  <a:pt x="18" y="1081"/>
                </a:moveTo>
                <a:lnTo>
                  <a:pt x="18" y="1135"/>
                </a:lnTo>
                <a:lnTo>
                  <a:pt x="0" y="1135"/>
                </a:lnTo>
                <a:lnTo>
                  <a:pt x="0" y="1081"/>
                </a:lnTo>
                <a:lnTo>
                  <a:pt x="18" y="1081"/>
                </a:lnTo>
                <a:close/>
                <a:moveTo>
                  <a:pt x="18" y="1153"/>
                </a:moveTo>
                <a:lnTo>
                  <a:pt x="18" y="1207"/>
                </a:lnTo>
                <a:lnTo>
                  <a:pt x="0" y="1207"/>
                </a:lnTo>
                <a:lnTo>
                  <a:pt x="0" y="1153"/>
                </a:lnTo>
                <a:lnTo>
                  <a:pt x="18" y="1153"/>
                </a:lnTo>
                <a:close/>
                <a:moveTo>
                  <a:pt x="18" y="1225"/>
                </a:moveTo>
                <a:lnTo>
                  <a:pt x="18" y="1234"/>
                </a:lnTo>
                <a:lnTo>
                  <a:pt x="0" y="1234"/>
                </a:lnTo>
                <a:lnTo>
                  <a:pt x="0" y="1225"/>
                </a:lnTo>
                <a:lnTo>
                  <a:pt x="18" y="122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3" name="Freeform 2440"/>
          <p:cNvSpPr>
            <a:spLocks noEditPoints="1"/>
          </p:cNvSpPr>
          <p:nvPr/>
        </p:nvSpPr>
        <p:spPr bwMode="auto">
          <a:xfrm>
            <a:off x="10047288" y="757237"/>
            <a:ext cx="28575" cy="1685925"/>
          </a:xfrm>
          <a:custGeom>
            <a:gdLst>
              <a:gd name="T0" fmla="*/ 18 w 18"/>
              <a:gd name="T1" fmla="*/ 54 h 1062"/>
              <a:gd name="T2" fmla="*/ 0 w 18"/>
              <a:gd name="T3" fmla="*/ 0 h 1062"/>
              <a:gd name="T4" fmla="*/ 18 w 18"/>
              <a:gd name="T5" fmla="*/ 72 h 1062"/>
              <a:gd name="T6" fmla="*/ 0 w 18"/>
              <a:gd name="T7" fmla="*/ 126 h 1062"/>
              <a:gd name="T8" fmla="*/ 18 w 18"/>
              <a:gd name="T9" fmla="*/ 72 h 1062"/>
              <a:gd name="T10" fmla="*/ 18 w 18"/>
              <a:gd name="T11" fmla="*/ 198 h 1062"/>
              <a:gd name="T12" fmla="*/ 0 w 18"/>
              <a:gd name="T13" fmla="*/ 144 h 1062"/>
              <a:gd name="T14" fmla="*/ 18 w 18"/>
              <a:gd name="T15" fmla="*/ 216 h 1062"/>
              <a:gd name="T16" fmla="*/ 0 w 18"/>
              <a:gd name="T17" fmla="*/ 270 h 1062"/>
              <a:gd name="T18" fmla="*/ 18 w 18"/>
              <a:gd name="T19" fmla="*/ 216 h 1062"/>
              <a:gd name="T20" fmla="*/ 18 w 18"/>
              <a:gd name="T21" fmla="*/ 342 h 1062"/>
              <a:gd name="T22" fmla="*/ 0 w 18"/>
              <a:gd name="T23" fmla="*/ 288 h 1062"/>
              <a:gd name="T24" fmla="*/ 18 w 18"/>
              <a:gd name="T25" fmla="*/ 360 h 1062"/>
              <a:gd name="T26" fmla="*/ 0 w 18"/>
              <a:gd name="T27" fmla="*/ 414 h 1062"/>
              <a:gd name="T28" fmla="*/ 18 w 18"/>
              <a:gd name="T29" fmla="*/ 360 h 1062"/>
              <a:gd name="T30" fmla="*/ 18 w 18"/>
              <a:gd name="T31" fmla="*/ 486 h 1062"/>
              <a:gd name="T32" fmla="*/ 0 w 18"/>
              <a:gd name="T33" fmla="*/ 432 h 1062"/>
              <a:gd name="T34" fmla="*/ 18 w 18"/>
              <a:gd name="T35" fmla="*/ 504 h 1062"/>
              <a:gd name="T36" fmla="*/ 0 w 18"/>
              <a:gd name="T37" fmla="*/ 558 h 1062"/>
              <a:gd name="T38" fmla="*/ 18 w 18"/>
              <a:gd name="T39" fmla="*/ 504 h 1062"/>
              <a:gd name="T40" fmla="*/ 18 w 18"/>
              <a:gd name="T41" fmla="*/ 630 h 1062"/>
              <a:gd name="T42" fmla="*/ 0 w 18"/>
              <a:gd name="T43" fmla="*/ 576 h 1062"/>
              <a:gd name="T44" fmla="*/ 18 w 18"/>
              <a:gd name="T45" fmla="*/ 648 h 1062"/>
              <a:gd name="T46" fmla="*/ 0 w 18"/>
              <a:gd name="T47" fmla="*/ 702 h 1062"/>
              <a:gd name="T48" fmla="*/ 18 w 18"/>
              <a:gd name="T49" fmla="*/ 648 h 1062"/>
              <a:gd name="T50" fmla="*/ 18 w 18"/>
              <a:gd name="T51" fmla="*/ 774 h 1062"/>
              <a:gd name="T52" fmla="*/ 0 w 18"/>
              <a:gd name="T53" fmla="*/ 720 h 1062"/>
              <a:gd name="T54" fmla="*/ 18 w 18"/>
              <a:gd name="T55" fmla="*/ 792 h 1062"/>
              <a:gd name="T56" fmla="*/ 0 w 18"/>
              <a:gd name="T57" fmla="*/ 846 h 1062"/>
              <a:gd name="T58" fmla="*/ 18 w 18"/>
              <a:gd name="T59" fmla="*/ 792 h 1062"/>
              <a:gd name="T60" fmla="*/ 18 w 18"/>
              <a:gd name="T61" fmla="*/ 918 h 1062"/>
              <a:gd name="T62" fmla="*/ 0 w 18"/>
              <a:gd name="T63" fmla="*/ 864 h 1062"/>
              <a:gd name="T64" fmla="*/ 18 w 18"/>
              <a:gd name="T65" fmla="*/ 936 h 1062"/>
              <a:gd name="T66" fmla="*/ 0 w 18"/>
              <a:gd name="T67" fmla="*/ 990 h 1062"/>
              <a:gd name="T68" fmla="*/ 18 w 18"/>
              <a:gd name="T69" fmla="*/ 936 h 1062"/>
              <a:gd name="T70" fmla="*/ 18 w 18"/>
              <a:gd name="T71" fmla="*/ 1062 h 1062"/>
              <a:gd name="T72" fmla="*/ 0 w 18"/>
              <a:gd name="T73" fmla="*/ 1008 h 10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106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4" name="Freeform 2441"/>
          <p:cNvSpPr>
            <a:spLocks noEditPoints="1"/>
          </p:cNvSpPr>
          <p:nvPr/>
        </p:nvSpPr>
        <p:spPr bwMode="auto">
          <a:xfrm>
            <a:off x="10047288" y="2695575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5" name="Freeform 2442"/>
          <p:cNvSpPr>
            <a:spLocks noEditPoints="1"/>
          </p:cNvSpPr>
          <p:nvPr/>
        </p:nvSpPr>
        <p:spPr bwMode="auto">
          <a:xfrm>
            <a:off x="10047288" y="3252787"/>
            <a:ext cx="28575" cy="1143000"/>
          </a:xfrm>
          <a:custGeom>
            <a:gdLst>
              <a:gd name="T0" fmla="*/ 18 w 18"/>
              <a:gd name="T1" fmla="*/ 0 h 720"/>
              <a:gd name="T2" fmla="*/ 18 w 18"/>
              <a:gd name="T3" fmla="*/ 54 h 720"/>
              <a:gd name="T4" fmla="*/ 0 w 18"/>
              <a:gd name="T5" fmla="*/ 54 h 720"/>
              <a:gd name="T6" fmla="*/ 0 w 18"/>
              <a:gd name="T7" fmla="*/ 0 h 720"/>
              <a:gd name="T8" fmla="*/ 18 w 18"/>
              <a:gd name="T9" fmla="*/ 0 h 720"/>
              <a:gd name="T10" fmla="*/ 18 w 18"/>
              <a:gd name="T11" fmla="*/ 72 h 720"/>
              <a:gd name="T12" fmla="*/ 18 w 18"/>
              <a:gd name="T13" fmla="*/ 126 h 720"/>
              <a:gd name="T14" fmla="*/ 0 w 18"/>
              <a:gd name="T15" fmla="*/ 126 h 720"/>
              <a:gd name="T16" fmla="*/ 0 w 18"/>
              <a:gd name="T17" fmla="*/ 72 h 720"/>
              <a:gd name="T18" fmla="*/ 18 w 18"/>
              <a:gd name="T19" fmla="*/ 72 h 720"/>
              <a:gd name="T20" fmla="*/ 18 w 18"/>
              <a:gd name="T21" fmla="*/ 144 h 720"/>
              <a:gd name="T22" fmla="*/ 18 w 18"/>
              <a:gd name="T23" fmla="*/ 198 h 720"/>
              <a:gd name="T24" fmla="*/ 0 w 18"/>
              <a:gd name="T25" fmla="*/ 198 h 720"/>
              <a:gd name="T26" fmla="*/ 0 w 18"/>
              <a:gd name="T27" fmla="*/ 144 h 720"/>
              <a:gd name="T28" fmla="*/ 18 w 18"/>
              <a:gd name="T29" fmla="*/ 144 h 720"/>
              <a:gd name="T30" fmla="*/ 18 w 18"/>
              <a:gd name="T31" fmla="*/ 216 h 720"/>
              <a:gd name="T32" fmla="*/ 18 w 18"/>
              <a:gd name="T33" fmla="*/ 270 h 720"/>
              <a:gd name="T34" fmla="*/ 0 w 18"/>
              <a:gd name="T35" fmla="*/ 270 h 720"/>
              <a:gd name="T36" fmla="*/ 0 w 18"/>
              <a:gd name="T37" fmla="*/ 216 h 720"/>
              <a:gd name="T38" fmla="*/ 18 w 18"/>
              <a:gd name="T39" fmla="*/ 216 h 720"/>
              <a:gd name="T40" fmla="*/ 18 w 18"/>
              <a:gd name="T41" fmla="*/ 288 h 720"/>
              <a:gd name="T42" fmla="*/ 18 w 18"/>
              <a:gd name="T43" fmla="*/ 342 h 720"/>
              <a:gd name="T44" fmla="*/ 0 w 18"/>
              <a:gd name="T45" fmla="*/ 342 h 720"/>
              <a:gd name="T46" fmla="*/ 0 w 18"/>
              <a:gd name="T47" fmla="*/ 288 h 720"/>
              <a:gd name="T48" fmla="*/ 18 w 18"/>
              <a:gd name="T49" fmla="*/ 288 h 720"/>
              <a:gd name="T50" fmla="*/ 18 w 18"/>
              <a:gd name="T51" fmla="*/ 360 h 720"/>
              <a:gd name="T52" fmla="*/ 18 w 18"/>
              <a:gd name="T53" fmla="*/ 414 h 720"/>
              <a:gd name="T54" fmla="*/ 0 w 18"/>
              <a:gd name="T55" fmla="*/ 414 h 720"/>
              <a:gd name="T56" fmla="*/ 0 w 18"/>
              <a:gd name="T57" fmla="*/ 360 h 720"/>
              <a:gd name="T58" fmla="*/ 18 w 18"/>
              <a:gd name="T59" fmla="*/ 360 h 720"/>
              <a:gd name="T60" fmla="*/ 18 w 18"/>
              <a:gd name="T61" fmla="*/ 432 h 720"/>
              <a:gd name="T62" fmla="*/ 18 w 18"/>
              <a:gd name="T63" fmla="*/ 486 h 720"/>
              <a:gd name="T64" fmla="*/ 0 w 18"/>
              <a:gd name="T65" fmla="*/ 486 h 720"/>
              <a:gd name="T66" fmla="*/ 0 w 18"/>
              <a:gd name="T67" fmla="*/ 432 h 720"/>
              <a:gd name="T68" fmla="*/ 18 w 18"/>
              <a:gd name="T69" fmla="*/ 432 h 720"/>
              <a:gd name="T70" fmla="*/ 18 w 18"/>
              <a:gd name="T71" fmla="*/ 504 h 720"/>
              <a:gd name="T72" fmla="*/ 18 w 18"/>
              <a:gd name="T73" fmla="*/ 558 h 720"/>
              <a:gd name="T74" fmla="*/ 0 w 18"/>
              <a:gd name="T75" fmla="*/ 558 h 720"/>
              <a:gd name="T76" fmla="*/ 0 w 18"/>
              <a:gd name="T77" fmla="*/ 504 h 720"/>
              <a:gd name="T78" fmla="*/ 18 w 18"/>
              <a:gd name="T79" fmla="*/ 504 h 720"/>
              <a:gd name="T80" fmla="*/ 18 w 18"/>
              <a:gd name="T81" fmla="*/ 576 h 720"/>
              <a:gd name="T82" fmla="*/ 18 w 18"/>
              <a:gd name="T83" fmla="*/ 630 h 720"/>
              <a:gd name="T84" fmla="*/ 0 w 18"/>
              <a:gd name="T85" fmla="*/ 630 h 720"/>
              <a:gd name="T86" fmla="*/ 0 w 18"/>
              <a:gd name="T87" fmla="*/ 576 h 720"/>
              <a:gd name="T88" fmla="*/ 18 w 18"/>
              <a:gd name="T89" fmla="*/ 576 h 720"/>
              <a:gd name="T90" fmla="*/ 18 w 18"/>
              <a:gd name="T91" fmla="*/ 648 h 720"/>
              <a:gd name="T92" fmla="*/ 18 w 18"/>
              <a:gd name="T93" fmla="*/ 702 h 720"/>
              <a:gd name="T94" fmla="*/ 0 w 18"/>
              <a:gd name="T95" fmla="*/ 702 h 720"/>
              <a:gd name="T96" fmla="*/ 0 w 18"/>
              <a:gd name="T97" fmla="*/ 648 h 720"/>
              <a:gd name="T98" fmla="*/ 18 w 18"/>
              <a:gd name="T99" fmla="*/ 648 h 720"/>
              <a:gd name="T100" fmla="*/ 18 w 18"/>
              <a:gd name="T101" fmla="*/ 720 h 720"/>
              <a:gd name="T102" fmla="*/ 18 w 18"/>
              <a:gd name="T103" fmla="*/ 720 h 720"/>
              <a:gd name="T104" fmla="*/ 0 w 18"/>
              <a:gd name="T105" fmla="*/ 720 h 720"/>
              <a:gd name="T106" fmla="*/ 0 w 18"/>
              <a:gd name="T107" fmla="*/ 720 h 720"/>
              <a:gd name="T108" fmla="*/ 18 w 18"/>
              <a:gd name="T109" fmla="*/ 720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" h="72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20"/>
                </a:lnTo>
                <a:lnTo>
                  <a:pt x="0" y="720"/>
                </a:lnTo>
                <a:lnTo>
                  <a:pt x="0" y="720"/>
                </a:lnTo>
                <a:lnTo>
                  <a:pt x="18" y="72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6" name="Freeform 2443"/>
          <p:cNvSpPr>
            <a:spLocks noEditPoints="1"/>
          </p:cNvSpPr>
          <p:nvPr/>
        </p:nvSpPr>
        <p:spPr bwMode="auto">
          <a:xfrm>
            <a:off x="10047288" y="4924425"/>
            <a:ext cx="28575" cy="1958975"/>
          </a:xfrm>
          <a:custGeom>
            <a:gdLst>
              <a:gd name="T0" fmla="*/ 18 w 18"/>
              <a:gd name="T1" fmla="*/ 54 h 1234"/>
              <a:gd name="T2" fmla="*/ 0 w 18"/>
              <a:gd name="T3" fmla="*/ 0 h 1234"/>
              <a:gd name="T4" fmla="*/ 18 w 18"/>
              <a:gd name="T5" fmla="*/ 72 h 1234"/>
              <a:gd name="T6" fmla="*/ 0 w 18"/>
              <a:gd name="T7" fmla="*/ 126 h 1234"/>
              <a:gd name="T8" fmla="*/ 18 w 18"/>
              <a:gd name="T9" fmla="*/ 72 h 1234"/>
              <a:gd name="T10" fmla="*/ 18 w 18"/>
              <a:gd name="T11" fmla="*/ 198 h 1234"/>
              <a:gd name="T12" fmla="*/ 0 w 18"/>
              <a:gd name="T13" fmla="*/ 144 h 1234"/>
              <a:gd name="T14" fmla="*/ 18 w 18"/>
              <a:gd name="T15" fmla="*/ 216 h 1234"/>
              <a:gd name="T16" fmla="*/ 0 w 18"/>
              <a:gd name="T17" fmla="*/ 270 h 1234"/>
              <a:gd name="T18" fmla="*/ 18 w 18"/>
              <a:gd name="T19" fmla="*/ 216 h 1234"/>
              <a:gd name="T20" fmla="*/ 18 w 18"/>
              <a:gd name="T21" fmla="*/ 342 h 1234"/>
              <a:gd name="T22" fmla="*/ 0 w 18"/>
              <a:gd name="T23" fmla="*/ 288 h 1234"/>
              <a:gd name="T24" fmla="*/ 18 w 18"/>
              <a:gd name="T25" fmla="*/ 360 h 1234"/>
              <a:gd name="T26" fmla="*/ 0 w 18"/>
              <a:gd name="T27" fmla="*/ 415 h 1234"/>
              <a:gd name="T28" fmla="*/ 18 w 18"/>
              <a:gd name="T29" fmla="*/ 360 h 1234"/>
              <a:gd name="T30" fmla="*/ 18 w 18"/>
              <a:gd name="T31" fmla="*/ 487 h 1234"/>
              <a:gd name="T32" fmla="*/ 0 w 18"/>
              <a:gd name="T33" fmla="*/ 433 h 1234"/>
              <a:gd name="T34" fmla="*/ 18 w 18"/>
              <a:gd name="T35" fmla="*/ 505 h 1234"/>
              <a:gd name="T36" fmla="*/ 0 w 18"/>
              <a:gd name="T37" fmla="*/ 559 h 1234"/>
              <a:gd name="T38" fmla="*/ 18 w 18"/>
              <a:gd name="T39" fmla="*/ 505 h 1234"/>
              <a:gd name="T40" fmla="*/ 18 w 18"/>
              <a:gd name="T41" fmla="*/ 631 h 1234"/>
              <a:gd name="T42" fmla="*/ 0 w 18"/>
              <a:gd name="T43" fmla="*/ 577 h 1234"/>
              <a:gd name="T44" fmla="*/ 18 w 18"/>
              <a:gd name="T45" fmla="*/ 649 h 1234"/>
              <a:gd name="T46" fmla="*/ 0 w 18"/>
              <a:gd name="T47" fmla="*/ 703 h 1234"/>
              <a:gd name="T48" fmla="*/ 18 w 18"/>
              <a:gd name="T49" fmla="*/ 649 h 1234"/>
              <a:gd name="T50" fmla="*/ 18 w 18"/>
              <a:gd name="T51" fmla="*/ 775 h 1234"/>
              <a:gd name="T52" fmla="*/ 0 w 18"/>
              <a:gd name="T53" fmla="*/ 721 h 1234"/>
              <a:gd name="T54" fmla="*/ 18 w 18"/>
              <a:gd name="T55" fmla="*/ 793 h 1234"/>
              <a:gd name="T56" fmla="*/ 0 w 18"/>
              <a:gd name="T57" fmla="*/ 847 h 1234"/>
              <a:gd name="T58" fmla="*/ 18 w 18"/>
              <a:gd name="T59" fmla="*/ 793 h 1234"/>
              <a:gd name="T60" fmla="*/ 18 w 18"/>
              <a:gd name="T61" fmla="*/ 919 h 1234"/>
              <a:gd name="T62" fmla="*/ 0 w 18"/>
              <a:gd name="T63" fmla="*/ 865 h 1234"/>
              <a:gd name="T64" fmla="*/ 18 w 18"/>
              <a:gd name="T65" fmla="*/ 937 h 1234"/>
              <a:gd name="T66" fmla="*/ 0 w 18"/>
              <a:gd name="T67" fmla="*/ 991 h 1234"/>
              <a:gd name="T68" fmla="*/ 18 w 18"/>
              <a:gd name="T69" fmla="*/ 937 h 1234"/>
              <a:gd name="T70" fmla="*/ 18 w 18"/>
              <a:gd name="T71" fmla="*/ 1063 h 1234"/>
              <a:gd name="T72" fmla="*/ 0 w 18"/>
              <a:gd name="T73" fmla="*/ 1009 h 1234"/>
              <a:gd name="T74" fmla="*/ 18 w 18"/>
              <a:gd name="T75" fmla="*/ 1081 h 1234"/>
              <a:gd name="T76" fmla="*/ 0 w 18"/>
              <a:gd name="T77" fmla="*/ 1135 h 1234"/>
              <a:gd name="T78" fmla="*/ 18 w 18"/>
              <a:gd name="T79" fmla="*/ 1081 h 1234"/>
              <a:gd name="T80" fmla="*/ 18 w 18"/>
              <a:gd name="T81" fmla="*/ 1207 h 1234"/>
              <a:gd name="T82" fmla="*/ 0 w 18"/>
              <a:gd name="T83" fmla="*/ 1153 h 1234"/>
              <a:gd name="T84" fmla="*/ 18 w 18"/>
              <a:gd name="T85" fmla="*/ 1225 h 1234"/>
              <a:gd name="T86" fmla="*/ 0 w 18"/>
              <a:gd name="T87" fmla="*/ 1234 h 1234"/>
              <a:gd name="T88" fmla="*/ 18 w 18"/>
              <a:gd name="T89" fmla="*/ 1225 h 12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" h="123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5"/>
                </a:lnTo>
                <a:lnTo>
                  <a:pt x="0" y="415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919"/>
                </a:lnTo>
                <a:lnTo>
                  <a:pt x="0" y="919"/>
                </a:lnTo>
                <a:lnTo>
                  <a:pt x="0" y="865"/>
                </a:lnTo>
                <a:lnTo>
                  <a:pt x="18" y="865"/>
                </a:lnTo>
                <a:close/>
                <a:moveTo>
                  <a:pt x="18" y="937"/>
                </a:moveTo>
                <a:lnTo>
                  <a:pt x="18" y="991"/>
                </a:lnTo>
                <a:lnTo>
                  <a:pt x="0" y="991"/>
                </a:lnTo>
                <a:lnTo>
                  <a:pt x="0" y="937"/>
                </a:lnTo>
                <a:lnTo>
                  <a:pt x="18" y="937"/>
                </a:lnTo>
                <a:close/>
                <a:moveTo>
                  <a:pt x="18" y="1009"/>
                </a:moveTo>
                <a:lnTo>
                  <a:pt x="18" y="1063"/>
                </a:lnTo>
                <a:lnTo>
                  <a:pt x="0" y="1063"/>
                </a:lnTo>
                <a:lnTo>
                  <a:pt x="0" y="1009"/>
                </a:lnTo>
                <a:lnTo>
                  <a:pt x="18" y="1009"/>
                </a:lnTo>
                <a:close/>
                <a:moveTo>
                  <a:pt x="18" y="1081"/>
                </a:moveTo>
                <a:lnTo>
                  <a:pt x="18" y="1135"/>
                </a:lnTo>
                <a:lnTo>
                  <a:pt x="0" y="1135"/>
                </a:lnTo>
                <a:lnTo>
                  <a:pt x="0" y="1081"/>
                </a:lnTo>
                <a:lnTo>
                  <a:pt x="18" y="1081"/>
                </a:lnTo>
                <a:close/>
                <a:moveTo>
                  <a:pt x="18" y="1153"/>
                </a:moveTo>
                <a:lnTo>
                  <a:pt x="18" y="1207"/>
                </a:lnTo>
                <a:lnTo>
                  <a:pt x="0" y="1207"/>
                </a:lnTo>
                <a:lnTo>
                  <a:pt x="0" y="1153"/>
                </a:lnTo>
                <a:lnTo>
                  <a:pt x="18" y="1153"/>
                </a:lnTo>
                <a:close/>
                <a:moveTo>
                  <a:pt x="18" y="1225"/>
                </a:moveTo>
                <a:lnTo>
                  <a:pt x="18" y="1234"/>
                </a:lnTo>
                <a:lnTo>
                  <a:pt x="0" y="1234"/>
                </a:lnTo>
                <a:lnTo>
                  <a:pt x="0" y="1225"/>
                </a:lnTo>
                <a:lnTo>
                  <a:pt x="18" y="122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7" name="Freeform 2444"/>
          <p:cNvSpPr>
            <a:spLocks noEditPoints="1"/>
          </p:cNvSpPr>
          <p:nvPr/>
        </p:nvSpPr>
        <p:spPr bwMode="auto">
          <a:xfrm>
            <a:off x="10577513" y="757237"/>
            <a:ext cx="28575" cy="1685925"/>
          </a:xfrm>
          <a:custGeom>
            <a:gdLst>
              <a:gd name="T0" fmla="*/ 18 w 18"/>
              <a:gd name="T1" fmla="*/ 54 h 1062"/>
              <a:gd name="T2" fmla="*/ 0 w 18"/>
              <a:gd name="T3" fmla="*/ 0 h 1062"/>
              <a:gd name="T4" fmla="*/ 18 w 18"/>
              <a:gd name="T5" fmla="*/ 72 h 1062"/>
              <a:gd name="T6" fmla="*/ 0 w 18"/>
              <a:gd name="T7" fmla="*/ 126 h 1062"/>
              <a:gd name="T8" fmla="*/ 18 w 18"/>
              <a:gd name="T9" fmla="*/ 72 h 1062"/>
              <a:gd name="T10" fmla="*/ 18 w 18"/>
              <a:gd name="T11" fmla="*/ 198 h 1062"/>
              <a:gd name="T12" fmla="*/ 0 w 18"/>
              <a:gd name="T13" fmla="*/ 144 h 1062"/>
              <a:gd name="T14" fmla="*/ 18 w 18"/>
              <a:gd name="T15" fmla="*/ 216 h 1062"/>
              <a:gd name="T16" fmla="*/ 0 w 18"/>
              <a:gd name="T17" fmla="*/ 270 h 1062"/>
              <a:gd name="T18" fmla="*/ 18 w 18"/>
              <a:gd name="T19" fmla="*/ 216 h 1062"/>
              <a:gd name="T20" fmla="*/ 18 w 18"/>
              <a:gd name="T21" fmla="*/ 342 h 1062"/>
              <a:gd name="T22" fmla="*/ 0 w 18"/>
              <a:gd name="T23" fmla="*/ 288 h 1062"/>
              <a:gd name="T24" fmla="*/ 18 w 18"/>
              <a:gd name="T25" fmla="*/ 360 h 1062"/>
              <a:gd name="T26" fmla="*/ 0 w 18"/>
              <a:gd name="T27" fmla="*/ 414 h 1062"/>
              <a:gd name="T28" fmla="*/ 18 w 18"/>
              <a:gd name="T29" fmla="*/ 360 h 1062"/>
              <a:gd name="T30" fmla="*/ 18 w 18"/>
              <a:gd name="T31" fmla="*/ 486 h 1062"/>
              <a:gd name="T32" fmla="*/ 0 w 18"/>
              <a:gd name="T33" fmla="*/ 432 h 1062"/>
              <a:gd name="T34" fmla="*/ 18 w 18"/>
              <a:gd name="T35" fmla="*/ 504 h 1062"/>
              <a:gd name="T36" fmla="*/ 0 w 18"/>
              <a:gd name="T37" fmla="*/ 558 h 1062"/>
              <a:gd name="T38" fmla="*/ 18 w 18"/>
              <a:gd name="T39" fmla="*/ 504 h 1062"/>
              <a:gd name="T40" fmla="*/ 18 w 18"/>
              <a:gd name="T41" fmla="*/ 630 h 1062"/>
              <a:gd name="T42" fmla="*/ 0 w 18"/>
              <a:gd name="T43" fmla="*/ 576 h 1062"/>
              <a:gd name="T44" fmla="*/ 18 w 18"/>
              <a:gd name="T45" fmla="*/ 648 h 1062"/>
              <a:gd name="T46" fmla="*/ 0 w 18"/>
              <a:gd name="T47" fmla="*/ 702 h 1062"/>
              <a:gd name="T48" fmla="*/ 18 w 18"/>
              <a:gd name="T49" fmla="*/ 648 h 1062"/>
              <a:gd name="T50" fmla="*/ 18 w 18"/>
              <a:gd name="T51" fmla="*/ 774 h 1062"/>
              <a:gd name="T52" fmla="*/ 0 w 18"/>
              <a:gd name="T53" fmla="*/ 720 h 1062"/>
              <a:gd name="T54" fmla="*/ 18 w 18"/>
              <a:gd name="T55" fmla="*/ 792 h 1062"/>
              <a:gd name="T56" fmla="*/ 0 w 18"/>
              <a:gd name="T57" fmla="*/ 846 h 1062"/>
              <a:gd name="T58" fmla="*/ 18 w 18"/>
              <a:gd name="T59" fmla="*/ 792 h 1062"/>
              <a:gd name="T60" fmla="*/ 18 w 18"/>
              <a:gd name="T61" fmla="*/ 918 h 1062"/>
              <a:gd name="T62" fmla="*/ 0 w 18"/>
              <a:gd name="T63" fmla="*/ 864 h 1062"/>
              <a:gd name="T64" fmla="*/ 18 w 18"/>
              <a:gd name="T65" fmla="*/ 936 h 1062"/>
              <a:gd name="T66" fmla="*/ 0 w 18"/>
              <a:gd name="T67" fmla="*/ 990 h 1062"/>
              <a:gd name="T68" fmla="*/ 18 w 18"/>
              <a:gd name="T69" fmla="*/ 936 h 1062"/>
              <a:gd name="T70" fmla="*/ 18 w 18"/>
              <a:gd name="T71" fmla="*/ 1062 h 1062"/>
              <a:gd name="T72" fmla="*/ 0 w 18"/>
              <a:gd name="T73" fmla="*/ 1008 h 10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1062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74"/>
                </a:lnTo>
                <a:lnTo>
                  <a:pt x="0" y="774"/>
                </a:lnTo>
                <a:lnTo>
                  <a:pt x="0" y="720"/>
                </a:lnTo>
                <a:lnTo>
                  <a:pt x="18" y="720"/>
                </a:lnTo>
                <a:close/>
                <a:moveTo>
                  <a:pt x="18" y="792"/>
                </a:moveTo>
                <a:lnTo>
                  <a:pt x="18" y="846"/>
                </a:lnTo>
                <a:lnTo>
                  <a:pt x="0" y="846"/>
                </a:lnTo>
                <a:lnTo>
                  <a:pt x="0" y="792"/>
                </a:lnTo>
                <a:lnTo>
                  <a:pt x="18" y="792"/>
                </a:lnTo>
                <a:close/>
                <a:moveTo>
                  <a:pt x="18" y="864"/>
                </a:moveTo>
                <a:lnTo>
                  <a:pt x="18" y="918"/>
                </a:lnTo>
                <a:lnTo>
                  <a:pt x="0" y="918"/>
                </a:lnTo>
                <a:lnTo>
                  <a:pt x="0" y="864"/>
                </a:lnTo>
                <a:lnTo>
                  <a:pt x="18" y="864"/>
                </a:lnTo>
                <a:close/>
                <a:moveTo>
                  <a:pt x="18" y="936"/>
                </a:moveTo>
                <a:lnTo>
                  <a:pt x="18" y="990"/>
                </a:lnTo>
                <a:lnTo>
                  <a:pt x="0" y="990"/>
                </a:lnTo>
                <a:lnTo>
                  <a:pt x="0" y="936"/>
                </a:lnTo>
                <a:lnTo>
                  <a:pt x="18" y="936"/>
                </a:lnTo>
                <a:close/>
                <a:moveTo>
                  <a:pt x="18" y="1008"/>
                </a:moveTo>
                <a:lnTo>
                  <a:pt x="18" y="1062"/>
                </a:lnTo>
                <a:lnTo>
                  <a:pt x="0" y="1062"/>
                </a:lnTo>
                <a:lnTo>
                  <a:pt x="0" y="1008"/>
                </a:lnTo>
                <a:lnTo>
                  <a:pt x="18" y="1008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8" name="Freeform 2445"/>
          <p:cNvSpPr>
            <a:spLocks noEditPoints="1"/>
          </p:cNvSpPr>
          <p:nvPr/>
        </p:nvSpPr>
        <p:spPr bwMode="auto">
          <a:xfrm>
            <a:off x="10577513" y="2695575"/>
            <a:ext cx="28575" cy="306388"/>
          </a:xfrm>
          <a:custGeom>
            <a:gdLst>
              <a:gd name="T0" fmla="*/ 18 w 18"/>
              <a:gd name="T1" fmla="*/ 0 h 193"/>
              <a:gd name="T2" fmla="*/ 18 w 18"/>
              <a:gd name="T3" fmla="*/ 54 h 193"/>
              <a:gd name="T4" fmla="*/ 0 w 18"/>
              <a:gd name="T5" fmla="*/ 54 h 193"/>
              <a:gd name="T6" fmla="*/ 0 w 18"/>
              <a:gd name="T7" fmla="*/ 0 h 193"/>
              <a:gd name="T8" fmla="*/ 18 w 18"/>
              <a:gd name="T9" fmla="*/ 0 h 193"/>
              <a:gd name="T10" fmla="*/ 18 w 18"/>
              <a:gd name="T11" fmla="*/ 72 h 193"/>
              <a:gd name="T12" fmla="*/ 18 w 18"/>
              <a:gd name="T13" fmla="*/ 126 h 193"/>
              <a:gd name="T14" fmla="*/ 0 w 18"/>
              <a:gd name="T15" fmla="*/ 126 h 193"/>
              <a:gd name="T16" fmla="*/ 0 w 18"/>
              <a:gd name="T17" fmla="*/ 72 h 193"/>
              <a:gd name="T18" fmla="*/ 18 w 18"/>
              <a:gd name="T19" fmla="*/ 72 h 193"/>
              <a:gd name="T20" fmla="*/ 18 w 18"/>
              <a:gd name="T21" fmla="*/ 144 h 193"/>
              <a:gd name="T22" fmla="*/ 18 w 18"/>
              <a:gd name="T23" fmla="*/ 193 h 193"/>
              <a:gd name="T24" fmla="*/ 0 w 18"/>
              <a:gd name="T25" fmla="*/ 193 h 193"/>
              <a:gd name="T26" fmla="*/ 0 w 18"/>
              <a:gd name="T27" fmla="*/ 144 h 193"/>
              <a:gd name="T28" fmla="*/ 18 w 18"/>
              <a:gd name="T29" fmla="*/ 144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3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3"/>
                </a:lnTo>
                <a:lnTo>
                  <a:pt x="0" y="193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9" name="Freeform 2446"/>
          <p:cNvSpPr>
            <a:spLocks noEditPoints="1"/>
          </p:cNvSpPr>
          <p:nvPr/>
        </p:nvSpPr>
        <p:spPr bwMode="auto">
          <a:xfrm>
            <a:off x="10577513" y="3252787"/>
            <a:ext cx="28575" cy="1143000"/>
          </a:xfrm>
          <a:custGeom>
            <a:gdLst>
              <a:gd name="T0" fmla="*/ 18 w 18"/>
              <a:gd name="T1" fmla="*/ 0 h 720"/>
              <a:gd name="T2" fmla="*/ 18 w 18"/>
              <a:gd name="T3" fmla="*/ 54 h 720"/>
              <a:gd name="T4" fmla="*/ 0 w 18"/>
              <a:gd name="T5" fmla="*/ 54 h 720"/>
              <a:gd name="T6" fmla="*/ 0 w 18"/>
              <a:gd name="T7" fmla="*/ 0 h 720"/>
              <a:gd name="T8" fmla="*/ 18 w 18"/>
              <a:gd name="T9" fmla="*/ 0 h 720"/>
              <a:gd name="T10" fmla="*/ 18 w 18"/>
              <a:gd name="T11" fmla="*/ 72 h 720"/>
              <a:gd name="T12" fmla="*/ 18 w 18"/>
              <a:gd name="T13" fmla="*/ 126 h 720"/>
              <a:gd name="T14" fmla="*/ 0 w 18"/>
              <a:gd name="T15" fmla="*/ 126 h 720"/>
              <a:gd name="T16" fmla="*/ 0 w 18"/>
              <a:gd name="T17" fmla="*/ 72 h 720"/>
              <a:gd name="T18" fmla="*/ 18 w 18"/>
              <a:gd name="T19" fmla="*/ 72 h 720"/>
              <a:gd name="T20" fmla="*/ 18 w 18"/>
              <a:gd name="T21" fmla="*/ 144 h 720"/>
              <a:gd name="T22" fmla="*/ 18 w 18"/>
              <a:gd name="T23" fmla="*/ 198 h 720"/>
              <a:gd name="T24" fmla="*/ 0 w 18"/>
              <a:gd name="T25" fmla="*/ 198 h 720"/>
              <a:gd name="T26" fmla="*/ 0 w 18"/>
              <a:gd name="T27" fmla="*/ 144 h 720"/>
              <a:gd name="T28" fmla="*/ 18 w 18"/>
              <a:gd name="T29" fmla="*/ 144 h 720"/>
              <a:gd name="T30" fmla="*/ 18 w 18"/>
              <a:gd name="T31" fmla="*/ 216 h 720"/>
              <a:gd name="T32" fmla="*/ 18 w 18"/>
              <a:gd name="T33" fmla="*/ 270 h 720"/>
              <a:gd name="T34" fmla="*/ 0 w 18"/>
              <a:gd name="T35" fmla="*/ 270 h 720"/>
              <a:gd name="T36" fmla="*/ 0 w 18"/>
              <a:gd name="T37" fmla="*/ 216 h 720"/>
              <a:gd name="T38" fmla="*/ 18 w 18"/>
              <a:gd name="T39" fmla="*/ 216 h 720"/>
              <a:gd name="T40" fmla="*/ 18 w 18"/>
              <a:gd name="T41" fmla="*/ 288 h 720"/>
              <a:gd name="T42" fmla="*/ 18 w 18"/>
              <a:gd name="T43" fmla="*/ 342 h 720"/>
              <a:gd name="T44" fmla="*/ 0 w 18"/>
              <a:gd name="T45" fmla="*/ 342 h 720"/>
              <a:gd name="T46" fmla="*/ 0 w 18"/>
              <a:gd name="T47" fmla="*/ 288 h 720"/>
              <a:gd name="T48" fmla="*/ 18 w 18"/>
              <a:gd name="T49" fmla="*/ 288 h 720"/>
              <a:gd name="T50" fmla="*/ 18 w 18"/>
              <a:gd name="T51" fmla="*/ 360 h 720"/>
              <a:gd name="T52" fmla="*/ 18 w 18"/>
              <a:gd name="T53" fmla="*/ 414 h 720"/>
              <a:gd name="T54" fmla="*/ 0 w 18"/>
              <a:gd name="T55" fmla="*/ 414 h 720"/>
              <a:gd name="T56" fmla="*/ 0 w 18"/>
              <a:gd name="T57" fmla="*/ 360 h 720"/>
              <a:gd name="T58" fmla="*/ 18 w 18"/>
              <a:gd name="T59" fmla="*/ 360 h 720"/>
              <a:gd name="T60" fmla="*/ 18 w 18"/>
              <a:gd name="T61" fmla="*/ 432 h 720"/>
              <a:gd name="T62" fmla="*/ 18 w 18"/>
              <a:gd name="T63" fmla="*/ 486 h 720"/>
              <a:gd name="T64" fmla="*/ 0 w 18"/>
              <a:gd name="T65" fmla="*/ 486 h 720"/>
              <a:gd name="T66" fmla="*/ 0 w 18"/>
              <a:gd name="T67" fmla="*/ 432 h 720"/>
              <a:gd name="T68" fmla="*/ 18 w 18"/>
              <a:gd name="T69" fmla="*/ 432 h 720"/>
              <a:gd name="T70" fmla="*/ 18 w 18"/>
              <a:gd name="T71" fmla="*/ 504 h 720"/>
              <a:gd name="T72" fmla="*/ 18 w 18"/>
              <a:gd name="T73" fmla="*/ 558 h 720"/>
              <a:gd name="T74" fmla="*/ 0 w 18"/>
              <a:gd name="T75" fmla="*/ 558 h 720"/>
              <a:gd name="T76" fmla="*/ 0 w 18"/>
              <a:gd name="T77" fmla="*/ 504 h 720"/>
              <a:gd name="T78" fmla="*/ 18 w 18"/>
              <a:gd name="T79" fmla="*/ 504 h 720"/>
              <a:gd name="T80" fmla="*/ 18 w 18"/>
              <a:gd name="T81" fmla="*/ 576 h 720"/>
              <a:gd name="T82" fmla="*/ 18 w 18"/>
              <a:gd name="T83" fmla="*/ 630 h 720"/>
              <a:gd name="T84" fmla="*/ 0 w 18"/>
              <a:gd name="T85" fmla="*/ 630 h 720"/>
              <a:gd name="T86" fmla="*/ 0 w 18"/>
              <a:gd name="T87" fmla="*/ 576 h 720"/>
              <a:gd name="T88" fmla="*/ 18 w 18"/>
              <a:gd name="T89" fmla="*/ 576 h 720"/>
              <a:gd name="T90" fmla="*/ 18 w 18"/>
              <a:gd name="T91" fmla="*/ 648 h 720"/>
              <a:gd name="T92" fmla="*/ 18 w 18"/>
              <a:gd name="T93" fmla="*/ 702 h 720"/>
              <a:gd name="T94" fmla="*/ 0 w 18"/>
              <a:gd name="T95" fmla="*/ 702 h 720"/>
              <a:gd name="T96" fmla="*/ 0 w 18"/>
              <a:gd name="T97" fmla="*/ 648 h 720"/>
              <a:gd name="T98" fmla="*/ 18 w 18"/>
              <a:gd name="T99" fmla="*/ 648 h 720"/>
              <a:gd name="T100" fmla="*/ 18 w 18"/>
              <a:gd name="T101" fmla="*/ 720 h 720"/>
              <a:gd name="T102" fmla="*/ 18 w 18"/>
              <a:gd name="T103" fmla="*/ 720 h 720"/>
              <a:gd name="T104" fmla="*/ 0 w 18"/>
              <a:gd name="T105" fmla="*/ 720 h 720"/>
              <a:gd name="T106" fmla="*/ 0 w 18"/>
              <a:gd name="T107" fmla="*/ 720 h 720"/>
              <a:gd name="T108" fmla="*/ 18 w 18"/>
              <a:gd name="T109" fmla="*/ 720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" h="720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4"/>
                </a:lnTo>
                <a:lnTo>
                  <a:pt x="0" y="414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2"/>
                </a:moveTo>
                <a:lnTo>
                  <a:pt x="18" y="486"/>
                </a:lnTo>
                <a:lnTo>
                  <a:pt x="0" y="486"/>
                </a:lnTo>
                <a:lnTo>
                  <a:pt x="0" y="432"/>
                </a:lnTo>
                <a:lnTo>
                  <a:pt x="18" y="432"/>
                </a:lnTo>
                <a:close/>
                <a:moveTo>
                  <a:pt x="18" y="504"/>
                </a:moveTo>
                <a:lnTo>
                  <a:pt x="18" y="558"/>
                </a:lnTo>
                <a:lnTo>
                  <a:pt x="0" y="558"/>
                </a:lnTo>
                <a:lnTo>
                  <a:pt x="0" y="504"/>
                </a:lnTo>
                <a:lnTo>
                  <a:pt x="18" y="504"/>
                </a:lnTo>
                <a:close/>
                <a:moveTo>
                  <a:pt x="18" y="576"/>
                </a:moveTo>
                <a:lnTo>
                  <a:pt x="18" y="630"/>
                </a:lnTo>
                <a:lnTo>
                  <a:pt x="0" y="630"/>
                </a:lnTo>
                <a:lnTo>
                  <a:pt x="0" y="576"/>
                </a:lnTo>
                <a:lnTo>
                  <a:pt x="18" y="576"/>
                </a:lnTo>
                <a:close/>
                <a:moveTo>
                  <a:pt x="18" y="648"/>
                </a:moveTo>
                <a:lnTo>
                  <a:pt x="18" y="702"/>
                </a:lnTo>
                <a:lnTo>
                  <a:pt x="0" y="702"/>
                </a:lnTo>
                <a:lnTo>
                  <a:pt x="0" y="648"/>
                </a:lnTo>
                <a:lnTo>
                  <a:pt x="18" y="648"/>
                </a:lnTo>
                <a:close/>
                <a:moveTo>
                  <a:pt x="18" y="720"/>
                </a:moveTo>
                <a:lnTo>
                  <a:pt x="18" y="720"/>
                </a:lnTo>
                <a:lnTo>
                  <a:pt x="0" y="720"/>
                </a:lnTo>
                <a:lnTo>
                  <a:pt x="0" y="720"/>
                </a:lnTo>
                <a:lnTo>
                  <a:pt x="18" y="72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0" name="Freeform 2447"/>
          <p:cNvSpPr>
            <a:spLocks noEditPoints="1"/>
          </p:cNvSpPr>
          <p:nvPr/>
        </p:nvSpPr>
        <p:spPr bwMode="auto">
          <a:xfrm>
            <a:off x="10577513" y="4924425"/>
            <a:ext cx="28575" cy="1414463"/>
          </a:xfrm>
          <a:custGeom>
            <a:gdLst>
              <a:gd name="T0" fmla="*/ 18 w 18"/>
              <a:gd name="T1" fmla="*/ 54 h 891"/>
              <a:gd name="T2" fmla="*/ 0 w 18"/>
              <a:gd name="T3" fmla="*/ 0 h 891"/>
              <a:gd name="T4" fmla="*/ 18 w 18"/>
              <a:gd name="T5" fmla="*/ 72 h 891"/>
              <a:gd name="T6" fmla="*/ 0 w 18"/>
              <a:gd name="T7" fmla="*/ 126 h 891"/>
              <a:gd name="T8" fmla="*/ 18 w 18"/>
              <a:gd name="T9" fmla="*/ 72 h 891"/>
              <a:gd name="T10" fmla="*/ 18 w 18"/>
              <a:gd name="T11" fmla="*/ 198 h 891"/>
              <a:gd name="T12" fmla="*/ 0 w 18"/>
              <a:gd name="T13" fmla="*/ 144 h 891"/>
              <a:gd name="T14" fmla="*/ 18 w 18"/>
              <a:gd name="T15" fmla="*/ 216 h 891"/>
              <a:gd name="T16" fmla="*/ 0 w 18"/>
              <a:gd name="T17" fmla="*/ 270 h 891"/>
              <a:gd name="T18" fmla="*/ 18 w 18"/>
              <a:gd name="T19" fmla="*/ 216 h 891"/>
              <a:gd name="T20" fmla="*/ 18 w 18"/>
              <a:gd name="T21" fmla="*/ 342 h 891"/>
              <a:gd name="T22" fmla="*/ 0 w 18"/>
              <a:gd name="T23" fmla="*/ 288 h 891"/>
              <a:gd name="T24" fmla="*/ 18 w 18"/>
              <a:gd name="T25" fmla="*/ 360 h 891"/>
              <a:gd name="T26" fmla="*/ 0 w 18"/>
              <a:gd name="T27" fmla="*/ 415 h 891"/>
              <a:gd name="T28" fmla="*/ 18 w 18"/>
              <a:gd name="T29" fmla="*/ 360 h 891"/>
              <a:gd name="T30" fmla="*/ 18 w 18"/>
              <a:gd name="T31" fmla="*/ 487 h 891"/>
              <a:gd name="T32" fmla="*/ 0 w 18"/>
              <a:gd name="T33" fmla="*/ 433 h 891"/>
              <a:gd name="T34" fmla="*/ 18 w 18"/>
              <a:gd name="T35" fmla="*/ 505 h 891"/>
              <a:gd name="T36" fmla="*/ 0 w 18"/>
              <a:gd name="T37" fmla="*/ 559 h 891"/>
              <a:gd name="T38" fmla="*/ 18 w 18"/>
              <a:gd name="T39" fmla="*/ 505 h 891"/>
              <a:gd name="T40" fmla="*/ 18 w 18"/>
              <a:gd name="T41" fmla="*/ 631 h 891"/>
              <a:gd name="T42" fmla="*/ 0 w 18"/>
              <a:gd name="T43" fmla="*/ 577 h 891"/>
              <a:gd name="T44" fmla="*/ 18 w 18"/>
              <a:gd name="T45" fmla="*/ 649 h 891"/>
              <a:gd name="T46" fmla="*/ 0 w 18"/>
              <a:gd name="T47" fmla="*/ 703 h 891"/>
              <a:gd name="T48" fmla="*/ 18 w 18"/>
              <a:gd name="T49" fmla="*/ 649 h 891"/>
              <a:gd name="T50" fmla="*/ 18 w 18"/>
              <a:gd name="T51" fmla="*/ 775 h 891"/>
              <a:gd name="T52" fmla="*/ 0 w 18"/>
              <a:gd name="T53" fmla="*/ 721 h 891"/>
              <a:gd name="T54" fmla="*/ 18 w 18"/>
              <a:gd name="T55" fmla="*/ 793 h 891"/>
              <a:gd name="T56" fmla="*/ 0 w 18"/>
              <a:gd name="T57" fmla="*/ 847 h 891"/>
              <a:gd name="T58" fmla="*/ 18 w 18"/>
              <a:gd name="T59" fmla="*/ 793 h 891"/>
              <a:gd name="T60" fmla="*/ 18 w 18"/>
              <a:gd name="T61" fmla="*/ 891 h 891"/>
              <a:gd name="T62" fmla="*/ 0 w 18"/>
              <a:gd name="T63" fmla="*/ 865 h 8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5"/>
                </a:lnTo>
                <a:lnTo>
                  <a:pt x="0" y="415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91"/>
                </a:lnTo>
                <a:lnTo>
                  <a:pt x="0" y="891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1" name="Freeform 2448"/>
          <p:cNvSpPr>
            <a:spLocks noEditPoints="1"/>
          </p:cNvSpPr>
          <p:nvPr/>
        </p:nvSpPr>
        <p:spPr bwMode="auto">
          <a:xfrm>
            <a:off x="10577513" y="6584950"/>
            <a:ext cx="28575" cy="298450"/>
          </a:xfrm>
          <a:custGeom>
            <a:gdLst>
              <a:gd name="T0" fmla="*/ 18 w 18"/>
              <a:gd name="T1" fmla="*/ 0 h 188"/>
              <a:gd name="T2" fmla="*/ 18 w 18"/>
              <a:gd name="T3" fmla="*/ 54 h 188"/>
              <a:gd name="T4" fmla="*/ 0 w 18"/>
              <a:gd name="T5" fmla="*/ 54 h 188"/>
              <a:gd name="T6" fmla="*/ 0 w 18"/>
              <a:gd name="T7" fmla="*/ 0 h 188"/>
              <a:gd name="T8" fmla="*/ 18 w 18"/>
              <a:gd name="T9" fmla="*/ 0 h 188"/>
              <a:gd name="T10" fmla="*/ 18 w 18"/>
              <a:gd name="T11" fmla="*/ 72 h 188"/>
              <a:gd name="T12" fmla="*/ 18 w 18"/>
              <a:gd name="T13" fmla="*/ 126 h 188"/>
              <a:gd name="T14" fmla="*/ 0 w 18"/>
              <a:gd name="T15" fmla="*/ 126 h 188"/>
              <a:gd name="T16" fmla="*/ 0 w 18"/>
              <a:gd name="T17" fmla="*/ 72 h 188"/>
              <a:gd name="T18" fmla="*/ 18 w 18"/>
              <a:gd name="T19" fmla="*/ 72 h 188"/>
              <a:gd name="T20" fmla="*/ 18 w 18"/>
              <a:gd name="T21" fmla="*/ 144 h 188"/>
              <a:gd name="T22" fmla="*/ 18 w 18"/>
              <a:gd name="T23" fmla="*/ 188 h 188"/>
              <a:gd name="T24" fmla="*/ 0 w 18"/>
              <a:gd name="T25" fmla="*/ 188 h 188"/>
              <a:gd name="T26" fmla="*/ 0 w 18"/>
              <a:gd name="T27" fmla="*/ 144 h 188"/>
              <a:gd name="T28" fmla="*/ 18 w 18"/>
              <a:gd name="T29" fmla="*/ 14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8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8"/>
                </a:lnTo>
                <a:lnTo>
                  <a:pt x="0" y="188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2" name="Freeform 2449"/>
          <p:cNvSpPr>
            <a:spLocks noEditPoints="1"/>
          </p:cNvSpPr>
          <p:nvPr/>
        </p:nvSpPr>
        <p:spPr bwMode="auto">
          <a:xfrm>
            <a:off x="11106150" y="4924425"/>
            <a:ext cx="28575" cy="1414463"/>
          </a:xfrm>
          <a:custGeom>
            <a:gdLst>
              <a:gd name="T0" fmla="*/ 18 w 18"/>
              <a:gd name="T1" fmla="*/ 54 h 891"/>
              <a:gd name="T2" fmla="*/ 0 w 18"/>
              <a:gd name="T3" fmla="*/ 0 h 891"/>
              <a:gd name="T4" fmla="*/ 18 w 18"/>
              <a:gd name="T5" fmla="*/ 72 h 891"/>
              <a:gd name="T6" fmla="*/ 0 w 18"/>
              <a:gd name="T7" fmla="*/ 126 h 891"/>
              <a:gd name="T8" fmla="*/ 18 w 18"/>
              <a:gd name="T9" fmla="*/ 72 h 891"/>
              <a:gd name="T10" fmla="*/ 18 w 18"/>
              <a:gd name="T11" fmla="*/ 198 h 891"/>
              <a:gd name="T12" fmla="*/ 0 w 18"/>
              <a:gd name="T13" fmla="*/ 144 h 891"/>
              <a:gd name="T14" fmla="*/ 18 w 18"/>
              <a:gd name="T15" fmla="*/ 216 h 891"/>
              <a:gd name="T16" fmla="*/ 0 w 18"/>
              <a:gd name="T17" fmla="*/ 270 h 891"/>
              <a:gd name="T18" fmla="*/ 18 w 18"/>
              <a:gd name="T19" fmla="*/ 216 h 891"/>
              <a:gd name="T20" fmla="*/ 18 w 18"/>
              <a:gd name="T21" fmla="*/ 342 h 891"/>
              <a:gd name="T22" fmla="*/ 0 w 18"/>
              <a:gd name="T23" fmla="*/ 288 h 891"/>
              <a:gd name="T24" fmla="*/ 18 w 18"/>
              <a:gd name="T25" fmla="*/ 360 h 891"/>
              <a:gd name="T26" fmla="*/ 0 w 18"/>
              <a:gd name="T27" fmla="*/ 415 h 891"/>
              <a:gd name="T28" fmla="*/ 18 w 18"/>
              <a:gd name="T29" fmla="*/ 360 h 891"/>
              <a:gd name="T30" fmla="*/ 18 w 18"/>
              <a:gd name="T31" fmla="*/ 487 h 891"/>
              <a:gd name="T32" fmla="*/ 0 w 18"/>
              <a:gd name="T33" fmla="*/ 433 h 891"/>
              <a:gd name="T34" fmla="*/ 18 w 18"/>
              <a:gd name="T35" fmla="*/ 505 h 891"/>
              <a:gd name="T36" fmla="*/ 0 w 18"/>
              <a:gd name="T37" fmla="*/ 559 h 891"/>
              <a:gd name="T38" fmla="*/ 18 w 18"/>
              <a:gd name="T39" fmla="*/ 505 h 891"/>
              <a:gd name="T40" fmla="*/ 18 w 18"/>
              <a:gd name="T41" fmla="*/ 631 h 891"/>
              <a:gd name="T42" fmla="*/ 0 w 18"/>
              <a:gd name="T43" fmla="*/ 577 h 891"/>
              <a:gd name="T44" fmla="*/ 18 w 18"/>
              <a:gd name="T45" fmla="*/ 649 h 891"/>
              <a:gd name="T46" fmla="*/ 0 w 18"/>
              <a:gd name="T47" fmla="*/ 703 h 891"/>
              <a:gd name="T48" fmla="*/ 18 w 18"/>
              <a:gd name="T49" fmla="*/ 649 h 891"/>
              <a:gd name="T50" fmla="*/ 18 w 18"/>
              <a:gd name="T51" fmla="*/ 775 h 891"/>
              <a:gd name="T52" fmla="*/ 0 w 18"/>
              <a:gd name="T53" fmla="*/ 721 h 891"/>
              <a:gd name="T54" fmla="*/ 18 w 18"/>
              <a:gd name="T55" fmla="*/ 793 h 891"/>
              <a:gd name="T56" fmla="*/ 0 w 18"/>
              <a:gd name="T57" fmla="*/ 847 h 891"/>
              <a:gd name="T58" fmla="*/ 18 w 18"/>
              <a:gd name="T59" fmla="*/ 793 h 891"/>
              <a:gd name="T60" fmla="*/ 18 w 18"/>
              <a:gd name="T61" fmla="*/ 891 h 891"/>
              <a:gd name="T62" fmla="*/ 0 w 18"/>
              <a:gd name="T63" fmla="*/ 865 h 8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" h="891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8"/>
                </a:lnTo>
                <a:lnTo>
                  <a:pt x="0" y="198"/>
                </a:lnTo>
                <a:lnTo>
                  <a:pt x="0" y="144"/>
                </a:lnTo>
                <a:lnTo>
                  <a:pt x="18" y="144"/>
                </a:lnTo>
                <a:close/>
                <a:moveTo>
                  <a:pt x="18" y="216"/>
                </a:moveTo>
                <a:lnTo>
                  <a:pt x="18" y="270"/>
                </a:lnTo>
                <a:lnTo>
                  <a:pt x="0" y="270"/>
                </a:lnTo>
                <a:lnTo>
                  <a:pt x="0" y="216"/>
                </a:lnTo>
                <a:lnTo>
                  <a:pt x="18" y="216"/>
                </a:lnTo>
                <a:close/>
                <a:moveTo>
                  <a:pt x="18" y="288"/>
                </a:moveTo>
                <a:lnTo>
                  <a:pt x="18" y="342"/>
                </a:lnTo>
                <a:lnTo>
                  <a:pt x="0" y="342"/>
                </a:lnTo>
                <a:lnTo>
                  <a:pt x="0" y="288"/>
                </a:lnTo>
                <a:lnTo>
                  <a:pt x="18" y="288"/>
                </a:lnTo>
                <a:close/>
                <a:moveTo>
                  <a:pt x="18" y="360"/>
                </a:moveTo>
                <a:lnTo>
                  <a:pt x="18" y="415"/>
                </a:lnTo>
                <a:lnTo>
                  <a:pt x="0" y="415"/>
                </a:lnTo>
                <a:lnTo>
                  <a:pt x="0" y="360"/>
                </a:lnTo>
                <a:lnTo>
                  <a:pt x="18" y="360"/>
                </a:lnTo>
                <a:close/>
                <a:moveTo>
                  <a:pt x="18" y="433"/>
                </a:moveTo>
                <a:lnTo>
                  <a:pt x="18" y="487"/>
                </a:lnTo>
                <a:lnTo>
                  <a:pt x="0" y="487"/>
                </a:lnTo>
                <a:lnTo>
                  <a:pt x="0" y="433"/>
                </a:lnTo>
                <a:lnTo>
                  <a:pt x="18" y="433"/>
                </a:lnTo>
                <a:close/>
                <a:moveTo>
                  <a:pt x="18" y="505"/>
                </a:moveTo>
                <a:lnTo>
                  <a:pt x="18" y="559"/>
                </a:lnTo>
                <a:lnTo>
                  <a:pt x="0" y="559"/>
                </a:lnTo>
                <a:lnTo>
                  <a:pt x="0" y="505"/>
                </a:lnTo>
                <a:lnTo>
                  <a:pt x="18" y="505"/>
                </a:lnTo>
                <a:close/>
                <a:moveTo>
                  <a:pt x="18" y="577"/>
                </a:moveTo>
                <a:lnTo>
                  <a:pt x="18" y="631"/>
                </a:lnTo>
                <a:lnTo>
                  <a:pt x="0" y="631"/>
                </a:lnTo>
                <a:lnTo>
                  <a:pt x="0" y="577"/>
                </a:lnTo>
                <a:lnTo>
                  <a:pt x="18" y="577"/>
                </a:lnTo>
                <a:close/>
                <a:moveTo>
                  <a:pt x="18" y="649"/>
                </a:moveTo>
                <a:lnTo>
                  <a:pt x="18" y="703"/>
                </a:lnTo>
                <a:lnTo>
                  <a:pt x="0" y="703"/>
                </a:lnTo>
                <a:lnTo>
                  <a:pt x="0" y="649"/>
                </a:lnTo>
                <a:lnTo>
                  <a:pt x="18" y="649"/>
                </a:lnTo>
                <a:close/>
                <a:moveTo>
                  <a:pt x="18" y="721"/>
                </a:moveTo>
                <a:lnTo>
                  <a:pt x="18" y="775"/>
                </a:lnTo>
                <a:lnTo>
                  <a:pt x="0" y="775"/>
                </a:lnTo>
                <a:lnTo>
                  <a:pt x="0" y="721"/>
                </a:lnTo>
                <a:lnTo>
                  <a:pt x="18" y="721"/>
                </a:lnTo>
                <a:close/>
                <a:moveTo>
                  <a:pt x="18" y="793"/>
                </a:moveTo>
                <a:lnTo>
                  <a:pt x="18" y="847"/>
                </a:lnTo>
                <a:lnTo>
                  <a:pt x="0" y="847"/>
                </a:lnTo>
                <a:lnTo>
                  <a:pt x="0" y="793"/>
                </a:lnTo>
                <a:lnTo>
                  <a:pt x="18" y="793"/>
                </a:lnTo>
                <a:close/>
                <a:moveTo>
                  <a:pt x="18" y="865"/>
                </a:moveTo>
                <a:lnTo>
                  <a:pt x="18" y="891"/>
                </a:lnTo>
                <a:lnTo>
                  <a:pt x="0" y="891"/>
                </a:lnTo>
                <a:lnTo>
                  <a:pt x="0" y="865"/>
                </a:lnTo>
                <a:lnTo>
                  <a:pt x="18" y="865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3" name="Freeform 2450"/>
          <p:cNvSpPr>
            <a:spLocks noEditPoints="1"/>
          </p:cNvSpPr>
          <p:nvPr/>
        </p:nvSpPr>
        <p:spPr bwMode="auto">
          <a:xfrm>
            <a:off x="11106150" y="6584950"/>
            <a:ext cx="28575" cy="298450"/>
          </a:xfrm>
          <a:custGeom>
            <a:gdLst>
              <a:gd name="T0" fmla="*/ 18 w 18"/>
              <a:gd name="T1" fmla="*/ 0 h 188"/>
              <a:gd name="T2" fmla="*/ 18 w 18"/>
              <a:gd name="T3" fmla="*/ 54 h 188"/>
              <a:gd name="T4" fmla="*/ 0 w 18"/>
              <a:gd name="T5" fmla="*/ 54 h 188"/>
              <a:gd name="T6" fmla="*/ 0 w 18"/>
              <a:gd name="T7" fmla="*/ 0 h 188"/>
              <a:gd name="T8" fmla="*/ 18 w 18"/>
              <a:gd name="T9" fmla="*/ 0 h 188"/>
              <a:gd name="T10" fmla="*/ 18 w 18"/>
              <a:gd name="T11" fmla="*/ 72 h 188"/>
              <a:gd name="T12" fmla="*/ 18 w 18"/>
              <a:gd name="T13" fmla="*/ 126 h 188"/>
              <a:gd name="T14" fmla="*/ 0 w 18"/>
              <a:gd name="T15" fmla="*/ 126 h 188"/>
              <a:gd name="T16" fmla="*/ 0 w 18"/>
              <a:gd name="T17" fmla="*/ 72 h 188"/>
              <a:gd name="T18" fmla="*/ 18 w 18"/>
              <a:gd name="T19" fmla="*/ 72 h 188"/>
              <a:gd name="T20" fmla="*/ 18 w 18"/>
              <a:gd name="T21" fmla="*/ 144 h 188"/>
              <a:gd name="T22" fmla="*/ 18 w 18"/>
              <a:gd name="T23" fmla="*/ 188 h 188"/>
              <a:gd name="T24" fmla="*/ 0 w 18"/>
              <a:gd name="T25" fmla="*/ 188 h 188"/>
              <a:gd name="T26" fmla="*/ 0 w 18"/>
              <a:gd name="T27" fmla="*/ 144 h 188"/>
              <a:gd name="T28" fmla="*/ 18 w 18"/>
              <a:gd name="T29" fmla="*/ 14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8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8"/>
                </a:lnTo>
                <a:lnTo>
                  <a:pt x="0" y="188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4" name="Freeform 2451"/>
          <p:cNvSpPr>
            <a:spLocks noEditPoints="1"/>
          </p:cNvSpPr>
          <p:nvPr/>
        </p:nvSpPr>
        <p:spPr bwMode="auto">
          <a:xfrm>
            <a:off x="11636375" y="5203825"/>
            <a:ext cx="28575" cy="307975"/>
          </a:xfrm>
          <a:custGeom>
            <a:gdLst>
              <a:gd name="T0" fmla="*/ 18 w 18"/>
              <a:gd name="T1" fmla="*/ 0 h 194"/>
              <a:gd name="T2" fmla="*/ 18 w 18"/>
              <a:gd name="T3" fmla="*/ 54 h 194"/>
              <a:gd name="T4" fmla="*/ 0 w 18"/>
              <a:gd name="T5" fmla="*/ 54 h 194"/>
              <a:gd name="T6" fmla="*/ 0 w 18"/>
              <a:gd name="T7" fmla="*/ 0 h 194"/>
              <a:gd name="T8" fmla="*/ 18 w 18"/>
              <a:gd name="T9" fmla="*/ 0 h 194"/>
              <a:gd name="T10" fmla="*/ 18 w 18"/>
              <a:gd name="T11" fmla="*/ 72 h 194"/>
              <a:gd name="T12" fmla="*/ 18 w 18"/>
              <a:gd name="T13" fmla="*/ 126 h 194"/>
              <a:gd name="T14" fmla="*/ 0 w 18"/>
              <a:gd name="T15" fmla="*/ 126 h 194"/>
              <a:gd name="T16" fmla="*/ 0 w 18"/>
              <a:gd name="T17" fmla="*/ 72 h 194"/>
              <a:gd name="T18" fmla="*/ 18 w 18"/>
              <a:gd name="T19" fmla="*/ 72 h 194"/>
              <a:gd name="T20" fmla="*/ 18 w 18"/>
              <a:gd name="T21" fmla="*/ 144 h 194"/>
              <a:gd name="T22" fmla="*/ 18 w 18"/>
              <a:gd name="T23" fmla="*/ 194 h 194"/>
              <a:gd name="T24" fmla="*/ 0 w 18"/>
              <a:gd name="T25" fmla="*/ 194 h 194"/>
              <a:gd name="T26" fmla="*/ 0 w 18"/>
              <a:gd name="T27" fmla="*/ 144 h 194"/>
              <a:gd name="T28" fmla="*/ 18 w 18"/>
              <a:gd name="T29" fmla="*/ 144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94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94"/>
                </a:lnTo>
                <a:lnTo>
                  <a:pt x="0" y="194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5" name="Freeform 2452"/>
          <p:cNvSpPr>
            <a:spLocks noEditPoints="1"/>
          </p:cNvSpPr>
          <p:nvPr/>
        </p:nvSpPr>
        <p:spPr bwMode="auto">
          <a:xfrm>
            <a:off x="11636375" y="6584950"/>
            <a:ext cx="28575" cy="298450"/>
          </a:xfrm>
          <a:custGeom>
            <a:gdLst>
              <a:gd name="T0" fmla="*/ 18 w 18"/>
              <a:gd name="T1" fmla="*/ 0 h 188"/>
              <a:gd name="T2" fmla="*/ 18 w 18"/>
              <a:gd name="T3" fmla="*/ 54 h 188"/>
              <a:gd name="T4" fmla="*/ 0 w 18"/>
              <a:gd name="T5" fmla="*/ 54 h 188"/>
              <a:gd name="T6" fmla="*/ 0 w 18"/>
              <a:gd name="T7" fmla="*/ 0 h 188"/>
              <a:gd name="T8" fmla="*/ 18 w 18"/>
              <a:gd name="T9" fmla="*/ 0 h 188"/>
              <a:gd name="T10" fmla="*/ 18 w 18"/>
              <a:gd name="T11" fmla="*/ 72 h 188"/>
              <a:gd name="T12" fmla="*/ 18 w 18"/>
              <a:gd name="T13" fmla="*/ 126 h 188"/>
              <a:gd name="T14" fmla="*/ 0 w 18"/>
              <a:gd name="T15" fmla="*/ 126 h 188"/>
              <a:gd name="T16" fmla="*/ 0 w 18"/>
              <a:gd name="T17" fmla="*/ 72 h 188"/>
              <a:gd name="T18" fmla="*/ 18 w 18"/>
              <a:gd name="T19" fmla="*/ 72 h 188"/>
              <a:gd name="T20" fmla="*/ 18 w 18"/>
              <a:gd name="T21" fmla="*/ 144 h 188"/>
              <a:gd name="T22" fmla="*/ 18 w 18"/>
              <a:gd name="T23" fmla="*/ 188 h 188"/>
              <a:gd name="T24" fmla="*/ 0 w 18"/>
              <a:gd name="T25" fmla="*/ 188 h 188"/>
              <a:gd name="T26" fmla="*/ 0 w 18"/>
              <a:gd name="T27" fmla="*/ 144 h 188"/>
              <a:gd name="T28" fmla="*/ 18 w 18"/>
              <a:gd name="T29" fmla="*/ 14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" h="188">
                <a:moveTo>
                  <a:pt x="18" y="0"/>
                </a:moveTo>
                <a:lnTo>
                  <a:pt x="18" y="54"/>
                </a:lnTo>
                <a:lnTo>
                  <a:pt x="0" y="54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18" y="72"/>
                </a:moveTo>
                <a:lnTo>
                  <a:pt x="18" y="126"/>
                </a:lnTo>
                <a:lnTo>
                  <a:pt x="0" y="126"/>
                </a:lnTo>
                <a:lnTo>
                  <a:pt x="0" y="72"/>
                </a:lnTo>
                <a:lnTo>
                  <a:pt x="18" y="72"/>
                </a:lnTo>
                <a:close/>
                <a:moveTo>
                  <a:pt x="18" y="144"/>
                </a:moveTo>
                <a:lnTo>
                  <a:pt x="18" y="188"/>
                </a:lnTo>
                <a:lnTo>
                  <a:pt x="0" y="188"/>
                </a:lnTo>
                <a:lnTo>
                  <a:pt x="0" y="144"/>
                </a:lnTo>
                <a:lnTo>
                  <a:pt x="18" y="144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6" name="Freeform 2453"/>
          <p:cNvSpPr>
            <a:spLocks noEditPoints="1"/>
          </p:cNvSpPr>
          <p:nvPr/>
        </p:nvSpPr>
        <p:spPr bwMode="auto">
          <a:xfrm>
            <a:off x="8986838" y="2032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7" name="Freeform 2454"/>
          <p:cNvSpPr>
            <a:spLocks noEditPoints="1"/>
          </p:cNvSpPr>
          <p:nvPr/>
        </p:nvSpPr>
        <p:spPr bwMode="auto">
          <a:xfrm>
            <a:off x="8986838" y="4778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8" name="Freeform 2455"/>
          <p:cNvSpPr>
            <a:spLocks noEditPoints="1"/>
          </p:cNvSpPr>
          <p:nvPr/>
        </p:nvSpPr>
        <p:spPr bwMode="auto">
          <a:xfrm>
            <a:off x="5276850" y="7572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9" name="Freeform 2456"/>
          <p:cNvSpPr>
            <a:spLocks noEditPoints="1"/>
          </p:cNvSpPr>
          <p:nvPr/>
        </p:nvSpPr>
        <p:spPr bwMode="auto">
          <a:xfrm>
            <a:off x="8986838" y="7572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0" name="Freeform 2457"/>
          <p:cNvSpPr>
            <a:spLocks noEditPoints="1"/>
          </p:cNvSpPr>
          <p:nvPr/>
        </p:nvSpPr>
        <p:spPr bwMode="auto">
          <a:xfrm>
            <a:off x="10047288" y="7572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1" name="Freeform 2458"/>
          <p:cNvSpPr>
            <a:spLocks noEditPoints="1"/>
          </p:cNvSpPr>
          <p:nvPr/>
        </p:nvSpPr>
        <p:spPr bwMode="auto">
          <a:xfrm>
            <a:off x="5276850" y="10350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2" name="Freeform 2459"/>
          <p:cNvSpPr>
            <a:spLocks noEditPoints="1"/>
          </p:cNvSpPr>
          <p:nvPr/>
        </p:nvSpPr>
        <p:spPr bwMode="auto">
          <a:xfrm>
            <a:off x="7396163" y="10350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3" name="Freeform 2460"/>
          <p:cNvSpPr>
            <a:spLocks noEditPoints="1"/>
          </p:cNvSpPr>
          <p:nvPr/>
        </p:nvSpPr>
        <p:spPr bwMode="auto">
          <a:xfrm>
            <a:off x="8986838" y="10350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4" name="Freeform 2461"/>
          <p:cNvSpPr>
            <a:spLocks noEditPoints="1"/>
          </p:cNvSpPr>
          <p:nvPr/>
        </p:nvSpPr>
        <p:spPr bwMode="auto">
          <a:xfrm>
            <a:off x="10047288" y="10350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5" name="Freeform 2462"/>
          <p:cNvSpPr>
            <a:spLocks noEditPoints="1"/>
          </p:cNvSpPr>
          <p:nvPr/>
        </p:nvSpPr>
        <p:spPr bwMode="auto">
          <a:xfrm>
            <a:off x="4216400" y="13144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6" name="Freeform 2463"/>
          <p:cNvSpPr>
            <a:spLocks noEditPoints="1"/>
          </p:cNvSpPr>
          <p:nvPr/>
        </p:nvSpPr>
        <p:spPr bwMode="auto">
          <a:xfrm>
            <a:off x="5276850" y="13144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7" name="Freeform 2464"/>
          <p:cNvSpPr>
            <a:spLocks noEditPoints="1"/>
          </p:cNvSpPr>
          <p:nvPr/>
        </p:nvSpPr>
        <p:spPr bwMode="auto">
          <a:xfrm>
            <a:off x="7396163" y="13144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8" name="Freeform 2465"/>
          <p:cNvSpPr>
            <a:spLocks noEditPoints="1"/>
          </p:cNvSpPr>
          <p:nvPr/>
        </p:nvSpPr>
        <p:spPr bwMode="auto">
          <a:xfrm>
            <a:off x="8986838" y="13144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9" name="Freeform 2466"/>
          <p:cNvSpPr>
            <a:spLocks noEditPoints="1"/>
          </p:cNvSpPr>
          <p:nvPr/>
        </p:nvSpPr>
        <p:spPr bwMode="auto">
          <a:xfrm>
            <a:off x="10047288" y="13144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0" name="Freeform 2467"/>
          <p:cNvSpPr>
            <a:spLocks noEditPoints="1"/>
          </p:cNvSpPr>
          <p:nvPr/>
        </p:nvSpPr>
        <p:spPr bwMode="auto">
          <a:xfrm>
            <a:off x="1565275" y="1589087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1" name="Freeform 2468"/>
          <p:cNvSpPr>
            <a:spLocks noEditPoints="1"/>
          </p:cNvSpPr>
          <p:nvPr/>
        </p:nvSpPr>
        <p:spPr bwMode="auto">
          <a:xfrm>
            <a:off x="5276850" y="158908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2" name="Freeform 2469"/>
          <p:cNvSpPr>
            <a:spLocks noEditPoints="1"/>
          </p:cNvSpPr>
          <p:nvPr/>
        </p:nvSpPr>
        <p:spPr bwMode="auto">
          <a:xfrm>
            <a:off x="7396163" y="158908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3" name="Freeform 2470"/>
          <p:cNvSpPr>
            <a:spLocks noEditPoints="1"/>
          </p:cNvSpPr>
          <p:nvPr/>
        </p:nvSpPr>
        <p:spPr bwMode="auto">
          <a:xfrm>
            <a:off x="8456613" y="1589087"/>
            <a:ext cx="1604963" cy="28575"/>
          </a:xfrm>
          <a:custGeom>
            <a:gdLst>
              <a:gd name="T0" fmla="*/ 54 w 1011"/>
              <a:gd name="T1" fmla="*/ 0 h 18"/>
              <a:gd name="T2" fmla="*/ 0 w 1011"/>
              <a:gd name="T3" fmla="*/ 18 h 18"/>
              <a:gd name="T4" fmla="*/ 72 w 1011"/>
              <a:gd name="T5" fmla="*/ 0 h 18"/>
              <a:gd name="T6" fmla="*/ 126 w 1011"/>
              <a:gd name="T7" fmla="*/ 18 h 18"/>
              <a:gd name="T8" fmla="*/ 72 w 1011"/>
              <a:gd name="T9" fmla="*/ 0 h 18"/>
              <a:gd name="T10" fmla="*/ 198 w 1011"/>
              <a:gd name="T11" fmla="*/ 0 h 18"/>
              <a:gd name="T12" fmla="*/ 144 w 1011"/>
              <a:gd name="T13" fmla="*/ 18 h 18"/>
              <a:gd name="T14" fmla="*/ 216 w 1011"/>
              <a:gd name="T15" fmla="*/ 0 h 18"/>
              <a:gd name="T16" fmla="*/ 270 w 1011"/>
              <a:gd name="T17" fmla="*/ 18 h 18"/>
              <a:gd name="T18" fmla="*/ 216 w 1011"/>
              <a:gd name="T19" fmla="*/ 0 h 18"/>
              <a:gd name="T20" fmla="*/ 342 w 1011"/>
              <a:gd name="T21" fmla="*/ 0 h 18"/>
              <a:gd name="T22" fmla="*/ 288 w 1011"/>
              <a:gd name="T23" fmla="*/ 18 h 18"/>
              <a:gd name="T24" fmla="*/ 360 w 1011"/>
              <a:gd name="T25" fmla="*/ 0 h 18"/>
              <a:gd name="T26" fmla="*/ 414 w 1011"/>
              <a:gd name="T27" fmla="*/ 18 h 18"/>
              <a:gd name="T28" fmla="*/ 360 w 1011"/>
              <a:gd name="T29" fmla="*/ 0 h 18"/>
              <a:gd name="T30" fmla="*/ 486 w 1011"/>
              <a:gd name="T31" fmla="*/ 0 h 18"/>
              <a:gd name="T32" fmla="*/ 432 w 1011"/>
              <a:gd name="T33" fmla="*/ 18 h 18"/>
              <a:gd name="T34" fmla="*/ 504 w 1011"/>
              <a:gd name="T35" fmla="*/ 0 h 18"/>
              <a:gd name="T36" fmla="*/ 558 w 1011"/>
              <a:gd name="T37" fmla="*/ 18 h 18"/>
              <a:gd name="T38" fmla="*/ 504 w 1011"/>
              <a:gd name="T39" fmla="*/ 0 h 18"/>
              <a:gd name="T40" fmla="*/ 630 w 1011"/>
              <a:gd name="T41" fmla="*/ 0 h 18"/>
              <a:gd name="T42" fmla="*/ 576 w 1011"/>
              <a:gd name="T43" fmla="*/ 18 h 18"/>
              <a:gd name="T44" fmla="*/ 648 w 1011"/>
              <a:gd name="T45" fmla="*/ 0 h 18"/>
              <a:gd name="T46" fmla="*/ 702 w 1011"/>
              <a:gd name="T47" fmla="*/ 18 h 18"/>
              <a:gd name="T48" fmla="*/ 648 w 1011"/>
              <a:gd name="T49" fmla="*/ 0 h 18"/>
              <a:gd name="T50" fmla="*/ 774 w 1011"/>
              <a:gd name="T51" fmla="*/ 0 h 18"/>
              <a:gd name="T52" fmla="*/ 720 w 1011"/>
              <a:gd name="T53" fmla="*/ 18 h 18"/>
              <a:gd name="T54" fmla="*/ 792 w 1011"/>
              <a:gd name="T55" fmla="*/ 0 h 18"/>
              <a:gd name="T56" fmla="*/ 846 w 1011"/>
              <a:gd name="T57" fmla="*/ 18 h 18"/>
              <a:gd name="T58" fmla="*/ 792 w 1011"/>
              <a:gd name="T59" fmla="*/ 0 h 18"/>
              <a:gd name="T60" fmla="*/ 918 w 1011"/>
              <a:gd name="T61" fmla="*/ 0 h 18"/>
              <a:gd name="T62" fmla="*/ 864 w 1011"/>
              <a:gd name="T63" fmla="*/ 18 h 18"/>
              <a:gd name="T64" fmla="*/ 936 w 1011"/>
              <a:gd name="T65" fmla="*/ 0 h 18"/>
              <a:gd name="T66" fmla="*/ 990 w 1011"/>
              <a:gd name="T67" fmla="*/ 18 h 18"/>
              <a:gd name="T68" fmla="*/ 936 w 1011"/>
              <a:gd name="T69" fmla="*/ 0 h 18"/>
              <a:gd name="T70" fmla="*/ 1011 w 1011"/>
              <a:gd name="T71" fmla="*/ 0 h 18"/>
              <a:gd name="T72" fmla="*/ 1008 w 1011"/>
              <a:gd name="T7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11" y="0"/>
                </a:lnTo>
                <a:lnTo>
                  <a:pt x="1011" y="18"/>
                </a:lnTo>
                <a:lnTo>
                  <a:pt x="1008" y="18"/>
                </a:lnTo>
                <a:lnTo>
                  <a:pt x="100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4" name="Freeform 2471"/>
          <p:cNvSpPr>
            <a:spLocks noEditPoints="1"/>
          </p:cNvSpPr>
          <p:nvPr/>
        </p:nvSpPr>
        <p:spPr bwMode="auto">
          <a:xfrm>
            <a:off x="10061575" y="158908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5" name="Freeform 2472"/>
          <p:cNvSpPr>
            <a:spLocks noEditPoints="1"/>
          </p:cNvSpPr>
          <p:nvPr/>
        </p:nvSpPr>
        <p:spPr bwMode="auto">
          <a:xfrm>
            <a:off x="1565275" y="1866900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6" name="Freeform 2473"/>
          <p:cNvSpPr>
            <a:spLocks noEditPoints="1"/>
          </p:cNvSpPr>
          <p:nvPr/>
        </p:nvSpPr>
        <p:spPr bwMode="auto">
          <a:xfrm>
            <a:off x="5276850" y="18669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7" name="Freeform 2474"/>
          <p:cNvSpPr>
            <a:spLocks noEditPoints="1"/>
          </p:cNvSpPr>
          <p:nvPr/>
        </p:nvSpPr>
        <p:spPr bwMode="auto">
          <a:xfrm>
            <a:off x="6335713" y="18669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8" name="Freeform 2475"/>
          <p:cNvSpPr>
            <a:spLocks noEditPoints="1"/>
          </p:cNvSpPr>
          <p:nvPr/>
        </p:nvSpPr>
        <p:spPr bwMode="auto">
          <a:xfrm>
            <a:off x="7396163" y="18669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9" name="Freeform 2476"/>
          <p:cNvSpPr>
            <a:spLocks noEditPoints="1"/>
          </p:cNvSpPr>
          <p:nvPr/>
        </p:nvSpPr>
        <p:spPr bwMode="auto">
          <a:xfrm>
            <a:off x="8456613" y="1866900"/>
            <a:ext cx="1604963" cy="28575"/>
          </a:xfrm>
          <a:custGeom>
            <a:gdLst>
              <a:gd name="T0" fmla="*/ 54 w 1011"/>
              <a:gd name="T1" fmla="*/ 0 h 18"/>
              <a:gd name="T2" fmla="*/ 0 w 1011"/>
              <a:gd name="T3" fmla="*/ 18 h 18"/>
              <a:gd name="T4" fmla="*/ 72 w 1011"/>
              <a:gd name="T5" fmla="*/ 0 h 18"/>
              <a:gd name="T6" fmla="*/ 126 w 1011"/>
              <a:gd name="T7" fmla="*/ 18 h 18"/>
              <a:gd name="T8" fmla="*/ 72 w 1011"/>
              <a:gd name="T9" fmla="*/ 0 h 18"/>
              <a:gd name="T10" fmla="*/ 198 w 1011"/>
              <a:gd name="T11" fmla="*/ 0 h 18"/>
              <a:gd name="T12" fmla="*/ 144 w 1011"/>
              <a:gd name="T13" fmla="*/ 18 h 18"/>
              <a:gd name="T14" fmla="*/ 216 w 1011"/>
              <a:gd name="T15" fmla="*/ 0 h 18"/>
              <a:gd name="T16" fmla="*/ 270 w 1011"/>
              <a:gd name="T17" fmla="*/ 18 h 18"/>
              <a:gd name="T18" fmla="*/ 216 w 1011"/>
              <a:gd name="T19" fmla="*/ 0 h 18"/>
              <a:gd name="T20" fmla="*/ 342 w 1011"/>
              <a:gd name="T21" fmla="*/ 0 h 18"/>
              <a:gd name="T22" fmla="*/ 288 w 1011"/>
              <a:gd name="T23" fmla="*/ 18 h 18"/>
              <a:gd name="T24" fmla="*/ 360 w 1011"/>
              <a:gd name="T25" fmla="*/ 0 h 18"/>
              <a:gd name="T26" fmla="*/ 414 w 1011"/>
              <a:gd name="T27" fmla="*/ 18 h 18"/>
              <a:gd name="T28" fmla="*/ 360 w 1011"/>
              <a:gd name="T29" fmla="*/ 0 h 18"/>
              <a:gd name="T30" fmla="*/ 486 w 1011"/>
              <a:gd name="T31" fmla="*/ 0 h 18"/>
              <a:gd name="T32" fmla="*/ 432 w 1011"/>
              <a:gd name="T33" fmla="*/ 18 h 18"/>
              <a:gd name="T34" fmla="*/ 504 w 1011"/>
              <a:gd name="T35" fmla="*/ 0 h 18"/>
              <a:gd name="T36" fmla="*/ 558 w 1011"/>
              <a:gd name="T37" fmla="*/ 18 h 18"/>
              <a:gd name="T38" fmla="*/ 504 w 1011"/>
              <a:gd name="T39" fmla="*/ 0 h 18"/>
              <a:gd name="T40" fmla="*/ 630 w 1011"/>
              <a:gd name="T41" fmla="*/ 0 h 18"/>
              <a:gd name="T42" fmla="*/ 576 w 1011"/>
              <a:gd name="T43" fmla="*/ 18 h 18"/>
              <a:gd name="T44" fmla="*/ 648 w 1011"/>
              <a:gd name="T45" fmla="*/ 0 h 18"/>
              <a:gd name="T46" fmla="*/ 702 w 1011"/>
              <a:gd name="T47" fmla="*/ 18 h 18"/>
              <a:gd name="T48" fmla="*/ 648 w 1011"/>
              <a:gd name="T49" fmla="*/ 0 h 18"/>
              <a:gd name="T50" fmla="*/ 774 w 1011"/>
              <a:gd name="T51" fmla="*/ 0 h 18"/>
              <a:gd name="T52" fmla="*/ 720 w 1011"/>
              <a:gd name="T53" fmla="*/ 18 h 18"/>
              <a:gd name="T54" fmla="*/ 792 w 1011"/>
              <a:gd name="T55" fmla="*/ 0 h 18"/>
              <a:gd name="T56" fmla="*/ 846 w 1011"/>
              <a:gd name="T57" fmla="*/ 18 h 18"/>
              <a:gd name="T58" fmla="*/ 792 w 1011"/>
              <a:gd name="T59" fmla="*/ 0 h 18"/>
              <a:gd name="T60" fmla="*/ 918 w 1011"/>
              <a:gd name="T61" fmla="*/ 0 h 18"/>
              <a:gd name="T62" fmla="*/ 864 w 1011"/>
              <a:gd name="T63" fmla="*/ 18 h 18"/>
              <a:gd name="T64" fmla="*/ 936 w 1011"/>
              <a:gd name="T65" fmla="*/ 0 h 18"/>
              <a:gd name="T66" fmla="*/ 990 w 1011"/>
              <a:gd name="T67" fmla="*/ 18 h 18"/>
              <a:gd name="T68" fmla="*/ 936 w 1011"/>
              <a:gd name="T69" fmla="*/ 0 h 18"/>
              <a:gd name="T70" fmla="*/ 1011 w 1011"/>
              <a:gd name="T71" fmla="*/ 0 h 18"/>
              <a:gd name="T72" fmla="*/ 1008 w 1011"/>
              <a:gd name="T7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11" y="0"/>
                </a:lnTo>
                <a:lnTo>
                  <a:pt x="1011" y="18"/>
                </a:lnTo>
                <a:lnTo>
                  <a:pt x="1008" y="18"/>
                </a:lnTo>
                <a:lnTo>
                  <a:pt x="100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0" name="Freeform 2477"/>
          <p:cNvSpPr>
            <a:spLocks noEditPoints="1"/>
          </p:cNvSpPr>
          <p:nvPr/>
        </p:nvSpPr>
        <p:spPr bwMode="auto">
          <a:xfrm>
            <a:off x="10061575" y="18669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1" name="Freeform 2478"/>
          <p:cNvSpPr>
            <a:spLocks noEditPoints="1"/>
          </p:cNvSpPr>
          <p:nvPr/>
        </p:nvSpPr>
        <p:spPr bwMode="auto">
          <a:xfrm>
            <a:off x="2095500" y="2141537"/>
            <a:ext cx="3738563" cy="28575"/>
          </a:xfrm>
          <a:custGeom>
            <a:gdLst>
              <a:gd name="T0" fmla="*/ 54 w 2355"/>
              <a:gd name="T1" fmla="*/ 18 h 18"/>
              <a:gd name="T2" fmla="*/ 72 w 2355"/>
              <a:gd name="T3" fmla="*/ 0 h 18"/>
              <a:gd name="T4" fmla="*/ 72 w 2355"/>
              <a:gd name="T5" fmla="*/ 18 h 18"/>
              <a:gd name="T6" fmla="*/ 198 w 2355"/>
              <a:gd name="T7" fmla="*/ 0 h 18"/>
              <a:gd name="T8" fmla="*/ 144 w 2355"/>
              <a:gd name="T9" fmla="*/ 0 h 18"/>
              <a:gd name="T10" fmla="*/ 270 w 2355"/>
              <a:gd name="T11" fmla="*/ 18 h 18"/>
              <a:gd name="T12" fmla="*/ 288 w 2355"/>
              <a:gd name="T13" fmla="*/ 0 h 18"/>
              <a:gd name="T14" fmla="*/ 288 w 2355"/>
              <a:gd name="T15" fmla="*/ 18 h 18"/>
              <a:gd name="T16" fmla="*/ 414 w 2355"/>
              <a:gd name="T17" fmla="*/ 0 h 18"/>
              <a:gd name="T18" fmla="*/ 360 w 2355"/>
              <a:gd name="T19" fmla="*/ 0 h 18"/>
              <a:gd name="T20" fmla="*/ 486 w 2355"/>
              <a:gd name="T21" fmla="*/ 18 h 18"/>
              <a:gd name="T22" fmla="*/ 504 w 2355"/>
              <a:gd name="T23" fmla="*/ 0 h 18"/>
              <a:gd name="T24" fmla="*/ 504 w 2355"/>
              <a:gd name="T25" fmla="*/ 18 h 18"/>
              <a:gd name="T26" fmla="*/ 630 w 2355"/>
              <a:gd name="T27" fmla="*/ 0 h 18"/>
              <a:gd name="T28" fmla="*/ 576 w 2355"/>
              <a:gd name="T29" fmla="*/ 0 h 18"/>
              <a:gd name="T30" fmla="*/ 702 w 2355"/>
              <a:gd name="T31" fmla="*/ 18 h 18"/>
              <a:gd name="T32" fmla="*/ 720 w 2355"/>
              <a:gd name="T33" fmla="*/ 0 h 18"/>
              <a:gd name="T34" fmla="*/ 720 w 2355"/>
              <a:gd name="T35" fmla="*/ 18 h 18"/>
              <a:gd name="T36" fmla="*/ 846 w 2355"/>
              <a:gd name="T37" fmla="*/ 0 h 18"/>
              <a:gd name="T38" fmla="*/ 792 w 2355"/>
              <a:gd name="T39" fmla="*/ 0 h 18"/>
              <a:gd name="T40" fmla="*/ 918 w 2355"/>
              <a:gd name="T41" fmla="*/ 18 h 18"/>
              <a:gd name="T42" fmla="*/ 936 w 2355"/>
              <a:gd name="T43" fmla="*/ 0 h 18"/>
              <a:gd name="T44" fmla="*/ 936 w 2355"/>
              <a:gd name="T45" fmla="*/ 18 h 18"/>
              <a:gd name="T46" fmla="*/ 1062 w 2355"/>
              <a:gd name="T47" fmla="*/ 0 h 18"/>
              <a:gd name="T48" fmla="*/ 1008 w 2355"/>
              <a:gd name="T49" fmla="*/ 0 h 18"/>
              <a:gd name="T50" fmla="*/ 1134 w 2355"/>
              <a:gd name="T51" fmla="*/ 18 h 18"/>
              <a:gd name="T52" fmla="*/ 1152 w 2355"/>
              <a:gd name="T53" fmla="*/ 0 h 18"/>
              <a:gd name="T54" fmla="*/ 1152 w 2355"/>
              <a:gd name="T55" fmla="*/ 18 h 18"/>
              <a:gd name="T56" fmla="*/ 1278 w 2355"/>
              <a:gd name="T57" fmla="*/ 0 h 18"/>
              <a:gd name="T58" fmla="*/ 1224 w 2355"/>
              <a:gd name="T59" fmla="*/ 0 h 18"/>
              <a:gd name="T60" fmla="*/ 1350 w 2355"/>
              <a:gd name="T61" fmla="*/ 18 h 18"/>
              <a:gd name="T62" fmla="*/ 1368 w 2355"/>
              <a:gd name="T63" fmla="*/ 0 h 18"/>
              <a:gd name="T64" fmla="*/ 1368 w 2355"/>
              <a:gd name="T65" fmla="*/ 18 h 18"/>
              <a:gd name="T66" fmla="*/ 1494 w 2355"/>
              <a:gd name="T67" fmla="*/ 0 h 18"/>
              <a:gd name="T68" fmla="*/ 1440 w 2355"/>
              <a:gd name="T69" fmla="*/ 0 h 18"/>
              <a:gd name="T70" fmla="*/ 1566 w 2355"/>
              <a:gd name="T71" fmla="*/ 18 h 18"/>
              <a:gd name="T72" fmla="*/ 1584 w 2355"/>
              <a:gd name="T73" fmla="*/ 0 h 18"/>
              <a:gd name="T74" fmla="*/ 1584 w 2355"/>
              <a:gd name="T75" fmla="*/ 18 h 18"/>
              <a:gd name="T76" fmla="*/ 1710 w 2355"/>
              <a:gd name="T77" fmla="*/ 0 h 18"/>
              <a:gd name="T78" fmla="*/ 1656 w 2355"/>
              <a:gd name="T79" fmla="*/ 0 h 18"/>
              <a:gd name="T80" fmla="*/ 1782 w 2355"/>
              <a:gd name="T81" fmla="*/ 18 h 18"/>
              <a:gd name="T82" fmla="*/ 1800 w 2355"/>
              <a:gd name="T83" fmla="*/ 0 h 18"/>
              <a:gd name="T84" fmla="*/ 1800 w 2355"/>
              <a:gd name="T85" fmla="*/ 18 h 18"/>
              <a:gd name="T86" fmla="*/ 1926 w 2355"/>
              <a:gd name="T87" fmla="*/ 0 h 18"/>
              <a:gd name="T88" fmla="*/ 1872 w 2355"/>
              <a:gd name="T89" fmla="*/ 0 h 18"/>
              <a:gd name="T90" fmla="*/ 1998 w 2355"/>
              <a:gd name="T91" fmla="*/ 18 h 18"/>
              <a:gd name="T92" fmla="*/ 2016 w 2355"/>
              <a:gd name="T93" fmla="*/ 0 h 18"/>
              <a:gd name="T94" fmla="*/ 2016 w 2355"/>
              <a:gd name="T95" fmla="*/ 18 h 18"/>
              <a:gd name="T96" fmla="*/ 2142 w 2355"/>
              <a:gd name="T97" fmla="*/ 0 h 18"/>
              <a:gd name="T98" fmla="*/ 2088 w 2355"/>
              <a:gd name="T99" fmla="*/ 0 h 18"/>
              <a:gd name="T100" fmla="*/ 2214 w 2355"/>
              <a:gd name="T101" fmla="*/ 18 h 18"/>
              <a:gd name="T102" fmla="*/ 2232 w 2355"/>
              <a:gd name="T103" fmla="*/ 0 h 18"/>
              <a:gd name="T104" fmla="*/ 2232 w 2355"/>
              <a:gd name="T105" fmla="*/ 18 h 18"/>
              <a:gd name="T106" fmla="*/ 2355 w 2355"/>
              <a:gd name="T107" fmla="*/ 0 h 18"/>
              <a:gd name="T108" fmla="*/ 2304 w 2355"/>
              <a:gd name="T10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5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5" y="0"/>
                </a:lnTo>
                <a:lnTo>
                  <a:pt x="2355" y="18"/>
                </a:lnTo>
                <a:lnTo>
                  <a:pt x="2304" y="18"/>
                </a:lnTo>
                <a:lnTo>
                  <a:pt x="2304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2" name="Freeform 2479"/>
          <p:cNvSpPr>
            <a:spLocks noEditPoints="1"/>
          </p:cNvSpPr>
          <p:nvPr/>
        </p:nvSpPr>
        <p:spPr bwMode="auto">
          <a:xfrm>
            <a:off x="6335713" y="2141537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3" name="Freeform 2480"/>
          <p:cNvSpPr>
            <a:spLocks noEditPoints="1"/>
          </p:cNvSpPr>
          <p:nvPr/>
        </p:nvSpPr>
        <p:spPr bwMode="auto">
          <a:xfrm>
            <a:off x="10047288" y="21415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4" name="Freeform 2481"/>
          <p:cNvSpPr>
            <a:spLocks noEditPoints="1"/>
          </p:cNvSpPr>
          <p:nvPr/>
        </p:nvSpPr>
        <p:spPr bwMode="auto">
          <a:xfrm>
            <a:off x="2095500" y="2420937"/>
            <a:ext cx="3738563" cy="28575"/>
          </a:xfrm>
          <a:custGeom>
            <a:gdLst>
              <a:gd name="T0" fmla="*/ 54 w 2355"/>
              <a:gd name="T1" fmla="*/ 18 h 18"/>
              <a:gd name="T2" fmla="*/ 72 w 2355"/>
              <a:gd name="T3" fmla="*/ 0 h 18"/>
              <a:gd name="T4" fmla="*/ 72 w 2355"/>
              <a:gd name="T5" fmla="*/ 18 h 18"/>
              <a:gd name="T6" fmla="*/ 198 w 2355"/>
              <a:gd name="T7" fmla="*/ 0 h 18"/>
              <a:gd name="T8" fmla="*/ 144 w 2355"/>
              <a:gd name="T9" fmla="*/ 0 h 18"/>
              <a:gd name="T10" fmla="*/ 270 w 2355"/>
              <a:gd name="T11" fmla="*/ 18 h 18"/>
              <a:gd name="T12" fmla="*/ 288 w 2355"/>
              <a:gd name="T13" fmla="*/ 0 h 18"/>
              <a:gd name="T14" fmla="*/ 288 w 2355"/>
              <a:gd name="T15" fmla="*/ 18 h 18"/>
              <a:gd name="T16" fmla="*/ 414 w 2355"/>
              <a:gd name="T17" fmla="*/ 0 h 18"/>
              <a:gd name="T18" fmla="*/ 360 w 2355"/>
              <a:gd name="T19" fmla="*/ 0 h 18"/>
              <a:gd name="T20" fmla="*/ 486 w 2355"/>
              <a:gd name="T21" fmla="*/ 18 h 18"/>
              <a:gd name="T22" fmla="*/ 504 w 2355"/>
              <a:gd name="T23" fmla="*/ 0 h 18"/>
              <a:gd name="T24" fmla="*/ 504 w 2355"/>
              <a:gd name="T25" fmla="*/ 18 h 18"/>
              <a:gd name="T26" fmla="*/ 630 w 2355"/>
              <a:gd name="T27" fmla="*/ 0 h 18"/>
              <a:gd name="T28" fmla="*/ 576 w 2355"/>
              <a:gd name="T29" fmla="*/ 0 h 18"/>
              <a:gd name="T30" fmla="*/ 702 w 2355"/>
              <a:gd name="T31" fmla="*/ 18 h 18"/>
              <a:gd name="T32" fmla="*/ 720 w 2355"/>
              <a:gd name="T33" fmla="*/ 0 h 18"/>
              <a:gd name="T34" fmla="*/ 720 w 2355"/>
              <a:gd name="T35" fmla="*/ 18 h 18"/>
              <a:gd name="T36" fmla="*/ 846 w 2355"/>
              <a:gd name="T37" fmla="*/ 0 h 18"/>
              <a:gd name="T38" fmla="*/ 792 w 2355"/>
              <a:gd name="T39" fmla="*/ 0 h 18"/>
              <a:gd name="T40" fmla="*/ 918 w 2355"/>
              <a:gd name="T41" fmla="*/ 18 h 18"/>
              <a:gd name="T42" fmla="*/ 936 w 2355"/>
              <a:gd name="T43" fmla="*/ 0 h 18"/>
              <a:gd name="T44" fmla="*/ 936 w 2355"/>
              <a:gd name="T45" fmla="*/ 18 h 18"/>
              <a:gd name="T46" fmla="*/ 1062 w 2355"/>
              <a:gd name="T47" fmla="*/ 0 h 18"/>
              <a:gd name="T48" fmla="*/ 1008 w 2355"/>
              <a:gd name="T49" fmla="*/ 0 h 18"/>
              <a:gd name="T50" fmla="*/ 1134 w 2355"/>
              <a:gd name="T51" fmla="*/ 18 h 18"/>
              <a:gd name="T52" fmla="*/ 1152 w 2355"/>
              <a:gd name="T53" fmla="*/ 0 h 18"/>
              <a:gd name="T54" fmla="*/ 1152 w 2355"/>
              <a:gd name="T55" fmla="*/ 18 h 18"/>
              <a:gd name="T56" fmla="*/ 1278 w 2355"/>
              <a:gd name="T57" fmla="*/ 0 h 18"/>
              <a:gd name="T58" fmla="*/ 1224 w 2355"/>
              <a:gd name="T59" fmla="*/ 0 h 18"/>
              <a:gd name="T60" fmla="*/ 1350 w 2355"/>
              <a:gd name="T61" fmla="*/ 18 h 18"/>
              <a:gd name="T62" fmla="*/ 1368 w 2355"/>
              <a:gd name="T63" fmla="*/ 0 h 18"/>
              <a:gd name="T64" fmla="*/ 1368 w 2355"/>
              <a:gd name="T65" fmla="*/ 18 h 18"/>
              <a:gd name="T66" fmla="*/ 1494 w 2355"/>
              <a:gd name="T67" fmla="*/ 0 h 18"/>
              <a:gd name="T68" fmla="*/ 1440 w 2355"/>
              <a:gd name="T69" fmla="*/ 0 h 18"/>
              <a:gd name="T70" fmla="*/ 1566 w 2355"/>
              <a:gd name="T71" fmla="*/ 18 h 18"/>
              <a:gd name="T72" fmla="*/ 1584 w 2355"/>
              <a:gd name="T73" fmla="*/ 0 h 18"/>
              <a:gd name="T74" fmla="*/ 1584 w 2355"/>
              <a:gd name="T75" fmla="*/ 18 h 18"/>
              <a:gd name="T76" fmla="*/ 1710 w 2355"/>
              <a:gd name="T77" fmla="*/ 0 h 18"/>
              <a:gd name="T78" fmla="*/ 1656 w 2355"/>
              <a:gd name="T79" fmla="*/ 0 h 18"/>
              <a:gd name="T80" fmla="*/ 1782 w 2355"/>
              <a:gd name="T81" fmla="*/ 18 h 18"/>
              <a:gd name="T82" fmla="*/ 1800 w 2355"/>
              <a:gd name="T83" fmla="*/ 0 h 18"/>
              <a:gd name="T84" fmla="*/ 1800 w 2355"/>
              <a:gd name="T85" fmla="*/ 18 h 18"/>
              <a:gd name="T86" fmla="*/ 1926 w 2355"/>
              <a:gd name="T87" fmla="*/ 0 h 18"/>
              <a:gd name="T88" fmla="*/ 1872 w 2355"/>
              <a:gd name="T89" fmla="*/ 0 h 18"/>
              <a:gd name="T90" fmla="*/ 1998 w 2355"/>
              <a:gd name="T91" fmla="*/ 18 h 18"/>
              <a:gd name="T92" fmla="*/ 2016 w 2355"/>
              <a:gd name="T93" fmla="*/ 0 h 18"/>
              <a:gd name="T94" fmla="*/ 2016 w 2355"/>
              <a:gd name="T95" fmla="*/ 18 h 18"/>
              <a:gd name="T96" fmla="*/ 2142 w 2355"/>
              <a:gd name="T97" fmla="*/ 0 h 18"/>
              <a:gd name="T98" fmla="*/ 2088 w 2355"/>
              <a:gd name="T99" fmla="*/ 0 h 18"/>
              <a:gd name="T100" fmla="*/ 2214 w 2355"/>
              <a:gd name="T101" fmla="*/ 18 h 18"/>
              <a:gd name="T102" fmla="*/ 2232 w 2355"/>
              <a:gd name="T103" fmla="*/ 0 h 18"/>
              <a:gd name="T104" fmla="*/ 2232 w 2355"/>
              <a:gd name="T105" fmla="*/ 18 h 18"/>
              <a:gd name="T106" fmla="*/ 2355 w 2355"/>
              <a:gd name="T107" fmla="*/ 0 h 18"/>
              <a:gd name="T108" fmla="*/ 2304 w 2355"/>
              <a:gd name="T10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5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5" y="0"/>
                </a:lnTo>
                <a:lnTo>
                  <a:pt x="2355" y="18"/>
                </a:lnTo>
                <a:lnTo>
                  <a:pt x="2304" y="18"/>
                </a:lnTo>
                <a:lnTo>
                  <a:pt x="2304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5" name="Freeform 2482"/>
          <p:cNvSpPr>
            <a:spLocks noEditPoints="1"/>
          </p:cNvSpPr>
          <p:nvPr/>
        </p:nvSpPr>
        <p:spPr bwMode="auto">
          <a:xfrm>
            <a:off x="6335713" y="2420937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6" name="Freeform 2483"/>
          <p:cNvSpPr>
            <a:spLocks noEditPoints="1"/>
          </p:cNvSpPr>
          <p:nvPr/>
        </p:nvSpPr>
        <p:spPr bwMode="auto">
          <a:xfrm>
            <a:off x="10047288" y="24209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7" name="Freeform 2484"/>
          <p:cNvSpPr>
            <a:spLocks noEditPoints="1"/>
          </p:cNvSpPr>
          <p:nvPr/>
        </p:nvSpPr>
        <p:spPr bwMode="auto">
          <a:xfrm>
            <a:off x="2625725" y="2695575"/>
            <a:ext cx="4268788" cy="28575"/>
          </a:xfrm>
          <a:custGeom>
            <a:gdLst>
              <a:gd name="T0" fmla="*/ 54 w 2689"/>
              <a:gd name="T1" fmla="*/ 18 h 18"/>
              <a:gd name="T2" fmla="*/ 72 w 2689"/>
              <a:gd name="T3" fmla="*/ 0 h 18"/>
              <a:gd name="T4" fmla="*/ 72 w 2689"/>
              <a:gd name="T5" fmla="*/ 18 h 18"/>
              <a:gd name="T6" fmla="*/ 198 w 2689"/>
              <a:gd name="T7" fmla="*/ 0 h 18"/>
              <a:gd name="T8" fmla="*/ 144 w 2689"/>
              <a:gd name="T9" fmla="*/ 0 h 18"/>
              <a:gd name="T10" fmla="*/ 270 w 2689"/>
              <a:gd name="T11" fmla="*/ 18 h 18"/>
              <a:gd name="T12" fmla="*/ 288 w 2689"/>
              <a:gd name="T13" fmla="*/ 0 h 18"/>
              <a:gd name="T14" fmla="*/ 288 w 2689"/>
              <a:gd name="T15" fmla="*/ 18 h 18"/>
              <a:gd name="T16" fmla="*/ 414 w 2689"/>
              <a:gd name="T17" fmla="*/ 0 h 18"/>
              <a:gd name="T18" fmla="*/ 360 w 2689"/>
              <a:gd name="T19" fmla="*/ 0 h 18"/>
              <a:gd name="T20" fmla="*/ 486 w 2689"/>
              <a:gd name="T21" fmla="*/ 18 h 18"/>
              <a:gd name="T22" fmla="*/ 504 w 2689"/>
              <a:gd name="T23" fmla="*/ 0 h 18"/>
              <a:gd name="T24" fmla="*/ 504 w 2689"/>
              <a:gd name="T25" fmla="*/ 18 h 18"/>
              <a:gd name="T26" fmla="*/ 630 w 2689"/>
              <a:gd name="T27" fmla="*/ 0 h 18"/>
              <a:gd name="T28" fmla="*/ 576 w 2689"/>
              <a:gd name="T29" fmla="*/ 0 h 18"/>
              <a:gd name="T30" fmla="*/ 702 w 2689"/>
              <a:gd name="T31" fmla="*/ 18 h 18"/>
              <a:gd name="T32" fmla="*/ 720 w 2689"/>
              <a:gd name="T33" fmla="*/ 0 h 18"/>
              <a:gd name="T34" fmla="*/ 720 w 2689"/>
              <a:gd name="T35" fmla="*/ 18 h 18"/>
              <a:gd name="T36" fmla="*/ 846 w 2689"/>
              <a:gd name="T37" fmla="*/ 0 h 18"/>
              <a:gd name="T38" fmla="*/ 792 w 2689"/>
              <a:gd name="T39" fmla="*/ 0 h 18"/>
              <a:gd name="T40" fmla="*/ 918 w 2689"/>
              <a:gd name="T41" fmla="*/ 18 h 18"/>
              <a:gd name="T42" fmla="*/ 936 w 2689"/>
              <a:gd name="T43" fmla="*/ 0 h 18"/>
              <a:gd name="T44" fmla="*/ 936 w 2689"/>
              <a:gd name="T45" fmla="*/ 18 h 18"/>
              <a:gd name="T46" fmla="*/ 1062 w 2689"/>
              <a:gd name="T47" fmla="*/ 0 h 18"/>
              <a:gd name="T48" fmla="*/ 1008 w 2689"/>
              <a:gd name="T49" fmla="*/ 0 h 18"/>
              <a:gd name="T50" fmla="*/ 1134 w 2689"/>
              <a:gd name="T51" fmla="*/ 18 h 18"/>
              <a:gd name="T52" fmla="*/ 1152 w 2689"/>
              <a:gd name="T53" fmla="*/ 0 h 18"/>
              <a:gd name="T54" fmla="*/ 1152 w 2689"/>
              <a:gd name="T55" fmla="*/ 18 h 18"/>
              <a:gd name="T56" fmla="*/ 1278 w 2689"/>
              <a:gd name="T57" fmla="*/ 0 h 18"/>
              <a:gd name="T58" fmla="*/ 1224 w 2689"/>
              <a:gd name="T59" fmla="*/ 0 h 18"/>
              <a:gd name="T60" fmla="*/ 1350 w 2689"/>
              <a:gd name="T61" fmla="*/ 18 h 18"/>
              <a:gd name="T62" fmla="*/ 1368 w 2689"/>
              <a:gd name="T63" fmla="*/ 0 h 18"/>
              <a:gd name="T64" fmla="*/ 1368 w 2689"/>
              <a:gd name="T65" fmla="*/ 18 h 18"/>
              <a:gd name="T66" fmla="*/ 1494 w 2689"/>
              <a:gd name="T67" fmla="*/ 0 h 18"/>
              <a:gd name="T68" fmla="*/ 1440 w 2689"/>
              <a:gd name="T69" fmla="*/ 0 h 18"/>
              <a:gd name="T70" fmla="*/ 1566 w 2689"/>
              <a:gd name="T71" fmla="*/ 18 h 18"/>
              <a:gd name="T72" fmla="*/ 1584 w 2689"/>
              <a:gd name="T73" fmla="*/ 0 h 18"/>
              <a:gd name="T74" fmla="*/ 1584 w 2689"/>
              <a:gd name="T75" fmla="*/ 18 h 18"/>
              <a:gd name="T76" fmla="*/ 1710 w 2689"/>
              <a:gd name="T77" fmla="*/ 0 h 18"/>
              <a:gd name="T78" fmla="*/ 1656 w 2689"/>
              <a:gd name="T79" fmla="*/ 0 h 18"/>
              <a:gd name="T80" fmla="*/ 1782 w 2689"/>
              <a:gd name="T81" fmla="*/ 18 h 18"/>
              <a:gd name="T82" fmla="*/ 1800 w 2689"/>
              <a:gd name="T83" fmla="*/ 0 h 18"/>
              <a:gd name="T84" fmla="*/ 1800 w 2689"/>
              <a:gd name="T85" fmla="*/ 18 h 18"/>
              <a:gd name="T86" fmla="*/ 1926 w 2689"/>
              <a:gd name="T87" fmla="*/ 0 h 18"/>
              <a:gd name="T88" fmla="*/ 1872 w 2689"/>
              <a:gd name="T89" fmla="*/ 0 h 18"/>
              <a:gd name="T90" fmla="*/ 1998 w 2689"/>
              <a:gd name="T91" fmla="*/ 18 h 18"/>
              <a:gd name="T92" fmla="*/ 2016 w 2689"/>
              <a:gd name="T93" fmla="*/ 0 h 18"/>
              <a:gd name="T94" fmla="*/ 2016 w 2689"/>
              <a:gd name="T95" fmla="*/ 18 h 18"/>
              <a:gd name="T96" fmla="*/ 2142 w 2689"/>
              <a:gd name="T97" fmla="*/ 0 h 18"/>
              <a:gd name="T98" fmla="*/ 2088 w 2689"/>
              <a:gd name="T99" fmla="*/ 0 h 18"/>
              <a:gd name="T100" fmla="*/ 2214 w 2689"/>
              <a:gd name="T101" fmla="*/ 18 h 18"/>
              <a:gd name="T102" fmla="*/ 2232 w 2689"/>
              <a:gd name="T103" fmla="*/ 0 h 18"/>
              <a:gd name="T104" fmla="*/ 2232 w 2689"/>
              <a:gd name="T105" fmla="*/ 18 h 18"/>
              <a:gd name="T106" fmla="*/ 2358 w 2689"/>
              <a:gd name="T107" fmla="*/ 0 h 18"/>
              <a:gd name="T108" fmla="*/ 2304 w 2689"/>
              <a:gd name="T109" fmla="*/ 0 h 18"/>
              <a:gd name="T110" fmla="*/ 2430 w 2689"/>
              <a:gd name="T111" fmla="*/ 18 h 18"/>
              <a:gd name="T112" fmla="*/ 2448 w 2689"/>
              <a:gd name="T113" fmla="*/ 0 h 18"/>
              <a:gd name="T114" fmla="*/ 2448 w 2689"/>
              <a:gd name="T115" fmla="*/ 18 h 18"/>
              <a:gd name="T116" fmla="*/ 2574 w 2689"/>
              <a:gd name="T117" fmla="*/ 0 h 18"/>
              <a:gd name="T118" fmla="*/ 2520 w 2689"/>
              <a:gd name="T119" fmla="*/ 0 h 18"/>
              <a:gd name="T120" fmla="*/ 2646 w 2689"/>
              <a:gd name="T121" fmla="*/ 18 h 18"/>
              <a:gd name="T122" fmla="*/ 2664 w 2689"/>
              <a:gd name="T123" fmla="*/ 0 h 18"/>
              <a:gd name="T124" fmla="*/ 2664 w 2689"/>
              <a:gd name="T12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9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689" y="0"/>
                </a:lnTo>
                <a:lnTo>
                  <a:pt x="2689" y="18"/>
                </a:lnTo>
                <a:lnTo>
                  <a:pt x="2664" y="18"/>
                </a:lnTo>
                <a:lnTo>
                  <a:pt x="2664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" name="Freeform 2485"/>
          <p:cNvSpPr>
            <a:spLocks noEditPoints="1"/>
          </p:cNvSpPr>
          <p:nvPr/>
        </p:nvSpPr>
        <p:spPr bwMode="auto">
          <a:xfrm>
            <a:off x="7396163" y="2695575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Freeform 2486"/>
          <p:cNvSpPr>
            <a:spLocks noEditPoints="1"/>
          </p:cNvSpPr>
          <p:nvPr/>
        </p:nvSpPr>
        <p:spPr bwMode="auto">
          <a:xfrm>
            <a:off x="2625725" y="2973387"/>
            <a:ext cx="4268788" cy="28575"/>
          </a:xfrm>
          <a:custGeom>
            <a:gdLst>
              <a:gd name="T0" fmla="*/ 54 w 2689"/>
              <a:gd name="T1" fmla="*/ 18 h 18"/>
              <a:gd name="T2" fmla="*/ 72 w 2689"/>
              <a:gd name="T3" fmla="*/ 0 h 18"/>
              <a:gd name="T4" fmla="*/ 72 w 2689"/>
              <a:gd name="T5" fmla="*/ 18 h 18"/>
              <a:gd name="T6" fmla="*/ 198 w 2689"/>
              <a:gd name="T7" fmla="*/ 0 h 18"/>
              <a:gd name="T8" fmla="*/ 144 w 2689"/>
              <a:gd name="T9" fmla="*/ 0 h 18"/>
              <a:gd name="T10" fmla="*/ 270 w 2689"/>
              <a:gd name="T11" fmla="*/ 18 h 18"/>
              <a:gd name="T12" fmla="*/ 288 w 2689"/>
              <a:gd name="T13" fmla="*/ 0 h 18"/>
              <a:gd name="T14" fmla="*/ 288 w 2689"/>
              <a:gd name="T15" fmla="*/ 18 h 18"/>
              <a:gd name="T16" fmla="*/ 414 w 2689"/>
              <a:gd name="T17" fmla="*/ 0 h 18"/>
              <a:gd name="T18" fmla="*/ 360 w 2689"/>
              <a:gd name="T19" fmla="*/ 0 h 18"/>
              <a:gd name="T20" fmla="*/ 486 w 2689"/>
              <a:gd name="T21" fmla="*/ 18 h 18"/>
              <a:gd name="T22" fmla="*/ 504 w 2689"/>
              <a:gd name="T23" fmla="*/ 0 h 18"/>
              <a:gd name="T24" fmla="*/ 504 w 2689"/>
              <a:gd name="T25" fmla="*/ 18 h 18"/>
              <a:gd name="T26" fmla="*/ 630 w 2689"/>
              <a:gd name="T27" fmla="*/ 0 h 18"/>
              <a:gd name="T28" fmla="*/ 576 w 2689"/>
              <a:gd name="T29" fmla="*/ 0 h 18"/>
              <a:gd name="T30" fmla="*/ 702 w 2689"/>
              <a:gd name="T31" fmla="*/ 18 h 18"/>
              <a:gd name="T32" fmla="*/ 720 w 2689"/>
              <a:gd name="T33" fmla="*/ 0 h 18"/>
              <a:gd name="T34" fmla="*/ 720 w 2689"/>
              <a:gd name="T35" fmla="*/ 18 h 18"/>
              <a:gd name="T36" fmla="*/ 846 w 2689"/>
              <a:gd name="T37" fmla="*/ 0 h 18"/>
              <a:gd name="T38" fmla="*/ 792 w 2689"/>
              <a:gd name="T39" fmla="*/ 0 h 18"/>
              <a:gd name="T40" fmla="*/ 918 w 2689"/>
              <a:gd name="T41" fmla="*/ 18 h 18"/>
              <a:gd name="T42" fmla="*/ 936 w 2689"/>
              <a:gd name="T43" fmla="*/ 0 h 18"/>
              <a:gd name="T44" fmla="*/ 936 w 2689"/>
              <a:gd name="T45" fmla="*/ 18 h 18"/>
              <a:gd name="T46" fmla="*/ 1062 w 2689"/>
              <a:gd name="T47" fmla="*/ 0 h 18"/>
              <a:gd name="T48" fmla="*/ 1008 w 2689"/>
              <a:gd name="T49" fmla="*/ 0 h 18"/>
              <a:gd name="T50" fmla="*/ 1134 w 2689"/>
              <a:gd name="T51" fmla="*/ 18 h 18"/>
              <a:gd name="T52" fmla="*/ 1152 w 2689"/>
              <a:gd name="T53" fmla="*/ 0 h 18"/>
              <a:gd name="T54" fmla="*/ 1152 w 2689"/>
              <a:gd name="T55" fmla="*/ 18 h 18"/>
              <a:gd name="T56" fmla="*/ 1278 w 2689"/>
              <a:gd name="T57" fmla="*/ 0 h 18"/>
              <a:gd name="T58" fmla="*/ 1224 w 2689"/>
              <a:gd name="T59" fmla="*/ 0 h 18"/>
              <a:gd name="T60" fmla="*/ 1350 w 2689"/>
              <a:gd name="T61" fmla="*/ 18 h 18"/>
              <a:gd name="T62" fmla="*/ 1368 w 2689"/>
              <a:gd name="T63" fmla="*/ 0 h 18"/>
              <a:gd name="T64" fmla="*/ 1368 w 2689"/>
              <a:gd name="T65" fmla="*/ 18 h 18"/>
              <a:gd name="T66" fmla="*/ 1494 w 2689"/>
              <a:gd name="T67" fmla="*/ 0 h 18"/>
              <a:gd name="T68" fmla="*/ 1440 w 2689"/>
              <a:gd name="T69" fmla="*/ 0 h 18"/>
              <a:gd name="T70" fmla="*/ 1566 w 2689"/>
              <a:gd name="T71" fmla="*/ 18 h 18"/>
              <a:gd name="T72" fmla="*/ 1584 w 2689"/>
              <a:gd name="T73" fmla="*/ 0 h 18"/>
              <a:gd name="T74" fmla="*/ 1584 w 2689"/>
              <a:gd name="T75" fmla="*/ 18 h 18"/>
              <a:gd name="T76" fmla="*/ 1710 w 2689"/>
              <a:gd name="T77" fmla="*/ 0 h 18"/>
              <a:gd name="T78" fmla="*/ 1656 w 2689"/>
              <a:gd name="T79" fmla="*/ 0 h 18"/>
              <a:gd name="T80" fmla="*/ 1782 w 2689"/>
              <a:gd name="T81" fmla="*/ 18 h 18"/>
              <a:gd name="T82" fmla="*/ 1800 w 2689"/>
              <a:gd name="T83" fmla="*/ 0 h 18"/>
              <a:gd name="T84" fmla="*/ 1800 w 2689"/>
              <a:gd name="T85" fmla="*/ 18 h 18"/>
              <a:gd name="T86" fmla="*/ 1926 w 2689"/>
              <a:gd name="T87" fmla="*/ 0 h 18"/>
              <a:gd name="T88" fmla="*/ 1872 w 2689"/>
              <a:gd name="T89" fmla="*/ 0 h 18"/>
              <a:gd name="T90" fmla="*/ 1998 w 2689"/>
              <a:gd name="T91" fmla="*/ 18 h 18"/>
              <a:gd name="T92" fmla="*/ 2016 w 2689"/>
              <a:gd name="T93" fmla="*/ 0 h 18"/>
              <a:gd name="T94" fmla="*/ 2016 w 2689"/>
              <a:gd name="T95" fmla="*/ 18 h 18"/>
              <a:gd name="T96" fmla="*/ 2142 w 2689"/>
              <a:gd name="T97" fmla="*/ 0 h 18"/>
              <a:gd name="T98" fmla="*/ 2088 w 2689"/>
              <a:gd name="T99" fmla="*/ 0 h 18"/>
              <a:gd name="T100" fmla="*/ 2214 w 2689"/>
              <a:gd name="T101" fmla="*/ 18 h 18"/>
              <a:gd name="T102" fmla="*/ 2232 w 2689"/>
              <a:gd name="T103" fmla="*/ 0 h 18"/>
              <a:gd name="T104" fmla="*/ 2232 w 2689"/>
              <a:gd name="T105" fmla="*/ 18 h 18"/>
              <a:gd name="T106" fmla="*/ 2358 w 2689"/>
              <a:gd name="T107" fmla="*/ 0 h 18"/>
              <a:gd name="T108" fmla="*/ 2304 w 2689"/>
              <a:gd name="T109" fmla="*/ 0 h 18"/>
              <a:gd name="T110" fmla="*/ 2430 w 2689"/>
              <a:gd name="T111" fmla="*/ 18 h 18"/>
              <a:gd name="T112" fmla="*/ 2448 w 2689"/>
              <a:gd name="T113" fmla="*/ 0 h 18"/>
              <a:gd name="T114" fmla="*/ 2448 w 2689"/>
              <a:gd name="T115" fmla="*/ 18 h 18"/>
              <a:gd name="T116" fmla="*/ 2574 w 2689"/>
              <a:gd name="T117" fmla="*/ 0 h 18"/>
              <a:gd name="T118" fmla="*/ 2520 w 2689"/>
              <a:gd name="T119" fmla="*/ 0 h 18"/>
              <a:gd name="T120" fmla="*/ 2646 w 2689"/>
              <a:gd name="T121" fmla="*/ 18 h 18"/>
              <a:gd name="T122" fmla="*/ 2664 w 2689"/>
              <a:gd name="T123" fmla="*/ 0 h 18"/>
              <a:gd name="T124" fmla="*/ 2664 w 2689"/>
              <a:gd name="T12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9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689" y="0"/>
                </a:lnTo>
                <a:lnTo>
                  <a:pt x="2689" y="18"/>
                </a:lnTo>
                <a:lnTo>
                  <a:pt x="2664" y="18"/>
                </a:lnTo>
                <a:lnTo>
                  <a:pt x="2664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Freeform 2487"/>
          <p:cNvSpPr>
            <a:spLocks noEditPoints="1"/>
          </p:cNvSpPr>
          <p:nvPr/>
        </p:nvSpPr>
        <p:spPr bwMode="auto">
          <a:xfrm>
            <a:off x="7396163" y="2973387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Freeform 2488"/>
          <p:cNvSpPr>
            <a:spLocks noEditPoints="1"/>
          </p:cNvSpPr>
          <p:nvPr/>
        </p:nvSpPr>
        <p:spPr bwMode="auto">
          <a:xfrm>
            <a:off x="5805488" y="3252787"/>
            <a:ext cx="1604963" cy="28575"/>
          </a:xfrm>
          <a:custGeom>
            <a:gdLst>
              <a:gd name="T0" fmla="*/ 54 w 1011"/>
              <a:gd name="T1" fmla="*/ 0 h 18"/>
              <a:gd name="T2" fmla="*/ 0 w 1011"/>
              <a:gd name="T3" fmla="*/ 18 h 18"/>
              <a:gd name="T4" fmla="*/ 72 w 1011"/>
              <a:gd name="T5" fmla="*/ 0 h 18"/>
              <a:gd name="T6" fmla="*/ 126 w 1011"/>
              <a:gd name="T7" fmla="*/ 18 h 18"/>
              <a:gd name="T8" fmla="*/ 72 w 1011"/>
              <a:gd name="T9" fmla="*/ 0 h 18"/>
              <a:gd name="T10" fmla="*/ 198 w 1011"/>
              <a:gd name="T11" fmla="*/ 0 h 18"/>
              <a:gd name="T12" fmla="*/ 144 w 1011"/>
              <a:gd name="T13" fmla="*/ 18 h 18"/>
              <a:gd name="T14" fmla="*/ 216 w 1011"/>
              <a:gd name="T15" fmla="*/ 0 h 18"/>
              <a:gd name="T16" fmla="*/ 270 w 1011"/>
              <a:gd name="T17" fmla="*/ 18 h 18"/>
              <a:gd name="T18" fmla="*/ 216 w 1011"/>
              <a:gd name="T19" fmla="*/ 0 h 18"/>
              <a:gd name="T20" fmla="*/ 342 w 1011"/>
              <a:gd name="T21" fmla="*/ 0 h 18"/>
              <a:gd name="T22" fmla="*/ 288 w 1011"/>
              <a:gd name="T23" fmla="*/ 18 h 18"/>
              <a:gd name="T24" fmla="*/ 360 w 1011"/>
              <a:gd name="T25" fmla="*/ 0 h 18"/>
              <a:gd name="T26" fmla="*/ 414 w 1011"/>
              <a:gd name="T27" fmla="*/ 18 h 18"/>
              <a:gd name="T28" fmla="*/ 360 w 1011"/>
              <a:gd name="T29" fmla="*/ 0 h 18"/>
              <a:gd name="T30" fmla="*/ 486 w 1011"/>
              <a:gd name="T31" fmla="*/ 0 h 18"/>
              <a:gd name="T32" fmla="*/ 432 w 1011"/>
              <a:gd name="T33" fmla="*/ 18 h 18"/>
              <a:gd name="T34" fmla="*/ 504 w 1011"/>
              <a:gd name="T35" fmla="*/ 0 h 18"/>
              <a:gd name="T36" fmla="*/ 558 w 1011"/>
              <a:gd name="T37" fmla="*/ 18 h 18"/>
              <a:gd name="T38" fmla="*/ 504 w 1011"/>
              <a:gd name="T39" fmla="*/ 0 h 18"/>
              <a:gd name="T40" fmla="*/ 630 w 1011"/>
              <a:gd name="T41" fmla="*/ 0 h 18"/>
              <a:gd name="T42" fmla="*/ 576 w 1011"/>
              <a:gd name="T43" fmla="*/ 18 h 18"/>
              <a:gd name="T44" fmla="*/ 648 w 1011"/>
              <a:gd name="T45" fmla="*/ 0 h 18"/>
              <a:gd name="T46" fmla="*/ 702 w 1011"/>
              <a:gd name="T47" fmla="*/ 18 h 18"/>
              <a:gd name="T48" fmla="*/ 648 w 1011"/>
              <a:gd name="T49" fmla="*/ 0 h 18"/>
              <a:gd name="T50" fmla="*/ 774 w 1011"/>
              <a:gd name="T51" fmla="*/ 0 h 18"/>
              <a:gd name="T52" fmla="*/ 720 w 1011"/>
              <a:gd name="T53" fmla="*/ 18 h 18"/>
              <a:gd name="T54" fmla="*/ 792 w 1011"/>
              <a:gd name="T55" fmla="*/ 0 h 18"/>
              <a:gd name="T56" fmla="*/ 846 w 1011"/>
              <a:gd name="T57" fmla="*/ 18 h 18"/>
              <a:gd name="T58" fmla="*/ 792 w 1011"/>
              <a:gd name="T59" fmla="*/ 0 h 18"/>
              <a:gd name="T60" fmla="*/ 918 w 1011"/>
              <a:gd name="T61" fmla="*/ 0 h 18"/>
              <a:gd name="T62" fmla="*/ 864 w 1011"/>
              <a:gd name="T63" fmla="*/ 18 h 18"/>
              <a:gd name="T64" fmla="*/ 936 w 1011"/>
              <a:gd name="T65" fmla="*/ 0 h 18"/>
              <a:gd name="T66" fmla="*/ 990 w 1011"/>
              <a:gd name="T67" fmla="*/ 18 h 18"/>
              <a:gd name="T68" fmla="*/ 936 w 1011"/>
              <a:gd name="T69" fmla="*/ 0 h 18"/>
              <a:gd name="T70" fmla="*/ 1011 w 1011"/>
              <a:gd name="T71" fmla="*/ 0 h 18"/>
              <a:gd name="T72" fmla="*/ 1008 w 1011"/>
              <a:gd name="T7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11" y="0"/>
                </a:lnTo>
                <a:lnTo>
                  <a:pt x="1011" y="18"/>
                </a:lnTo>
                <a:lnTo>
                  <a:pt x="1008" y="18"/>
                </a:lnTo>
                <a:lnTo>
                  <a:pt x="100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Freeform 2489"/>
          <p:cNvSpPr>
            <a:spLocks noEditPoints="1"/>
          </p:cNvSpPr>
          <p:nvPr/>
        </p:nvSpPr>
        <p:spPr bwMode="auto">
          <a:xfrm>
            <a:off x="7410450" y="325278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Freeform 2490"/>
          <p:cNvSpPr>
            <a:spLocks noEditPoints="1"/>
          </p:cNvSpPr>
          <p:nvPr/>
        </p:nvSpPr>
        <p:spPr bwMode="auto">
          <a:xfrm>
            <a:off x="8456613" y="3252787"/>
            <a:ext cx="2143125" cy="28575"/>
          </a:xfrm>
          <a:custGeom>
            <a:gdLst>
              <a:gd name="T0" fmla="*/ 54 w 1350"/>
              <a:gd name="T1" fmla="*/ 0 h 18"/>
              <a:gd name="T2" fmla="*/ 0 w 1350"/>
              <a:gd name="T3" fmla="*/ 18 h 18"/>
              <a:gd name="T4" fmla="*/ 72 w 1350"/>
              <a:gd name="T5" fmla="*/ 0 h 18"/>
              <a:gd name="T6" fmla="*/ 126 w 1350"/>
              <a:gd name="T7" fmla="*/ 18 h 18"/>
              <a:gd name="T8" fmla="*/ 72 w 1350"/>
              <a:gd name="T9" fmla="*/ 0 h 18"/>
              <a:gd name="T10" fmla="*/ 198 w 1350"/>
              <a:gd name="T11" fmla="*/ 0 h 18"/>
              <a:gd name="T12" fmla="*/ 144 w 1350"/>
              <a:gd name="T13" fmla="*/ 18 h 18"/>
              <a:gd name="T14" fmla="*/ 216 w 1350"/>
              <a:gd name="T15" fmla="*/ 0 h 18"/>
              <a:gd name="T16" fmla="*/ 270 w 1350"/>
              <a:gd name="T17" fmla="*/ 18 h 18"/>
              <a:gd name="T18" fmla="*/ 216 w 1350"/>
              <a:gd name="T19" fmla="*/ 0 h 18"/>
              <a:gd name="T20" fmla="*/ 342 w 1350"/>
              <a:gd name="T21" fmla="*/ 0 h 18"/>
              <a:gd name="T22" fmla="*/ 288 w 1350"/>
              <a:gd name="T23" fmla="*/ 18 h 18"/>
              <a:gd name="T24" fmla="*/ 360 w 1350"/>
              <a:gd name="T25" fmla="*/ 0 h 18"/>
              <a:gd name="T26" fmla="*/ 414 w 1350"/>
              <a:gd name="T27" fmla="*/ 18 h 18"/>
              <a:gd name="T28" fmla="*/ 360 w 1350"/>
              <a:gd name="T29" fmla="*/ 0 h 18"/>
              <a:gd name="T30" fmla="*/ 486 w 1350"/>
              <a:gd name="T31" fmla="*/ 0 h 18"/>
              <a:gd name="T32" fmla="*/ 432 w 1350"/>
              <a:gd name="T33" fmla="*/ 18 h 18"/>
              <a:gd name="T34" fmla="*/ 504 w 1350"/>
              <a:gd name="T35" fmla="*/ 0 h 18"/>
              <a:gd name="T36" fmla="*/ 558 w 1350"/>
              <a:gd name="T37" fmla="*/ 18 h 18"/>
              <a:gd name="T38" fmla="*/ 504 w 1350"/>
              <a:gd name="T39" fmla="*/ 0 h 18"/>
              <a:gd name="T40" fmla="*/ 630 w 1350"/>
              <a:gd name="T41" fmla="*/ 0 h 18"/>
              <a:gd name="T42" fmla="*/ 576 w 1350"/>
              <a:gd name="T43" fmla="*/ 18 h 18"/>
              <a:gd name="T44" fmla="*/ 648 w 1350"/>
              <a:gd name="T45" fmla="*/ 0 h 18"/>
              <a:gd name="T46" fmla="*/ 702 w 1350"/>
              <a:gd name="T47" fmla="*/ 18 h 18"/>
              <a:gd name="T48" fmla="*/ 648 w 1350"/>
              <a:gd name="T49" fmla="*/ 0 h 18"/>
              <a:gd name="T50" fmla="*/ 774 w 1350"/>
              <a:gd name="T51" fmla="*/ 0 h 18"/>
              <a:gd name="T52" fmla="*/ 720 w 1350"/>
              <a:gd name="T53" fmla="*/ 18 h 18"/>
              <a:gd name="T54" fmla="*/ 792 w 1350"/>
              <a:gd name="T55" fmla="*/ 0 h 18"/>
              <a:gd name="T56" fmla="*/ 846 w 1350"/>
              <a:gd name="T57" fmla="*/ 18 h 18"/>
              <a:gd name="T58" fmla="*/ 792 w 1350"/>
              <a:gd name="T59" fmla="*/ 0 h 18"/>
              <a:gd name="T60" fmla="*/ 918 w 1350"/>
              <a:gd name="T61" fmla="*/ 0 h 18"/>
              <a:gd name="T62" fmla="*/ 864 w 1350"/>
              <a:gd name="T63" fmla="*/ 18 h 18"/>
              <a:gd name="T64" fmla="*/ 936 w 1350"/>
              <a:gd name="T65" fmla="*/ 0 h 18"/>
              <a:gd name="T66" fmla="*/ 990 w 1350"/>
              <a:gd name="T67" fmla="*/ 18 h 18"/>
              <a:gd name="T68" fmla="*/ 936 w 1350"/>
              <a:gd name="T69" fmla="*/ 0 h 18"/>
              <a:gd name="T70" fmla="*/ 1062 w 1350"/>
              <a:gd name="T71" fmla="*/ 0 h 18"/>
              <a:gd name="T72" fmla="*/ 1008 w 1350"/>
              <a:gd name="T73" fmla="*/ 18 h 18"/>
              <a:gd name="T74" fmla="*/ 1080 w 1350"/>
              <a:gd name="T75" fmla="*/ 0 h 18"/>
              <a:gd name="T76" fmla="*/ 1134 w 1350"/>
              <a:gd name="T77" fmla="*/ 18 h 18"/>
              <a:gd name="T78" fmla="*/ 1080 w 1350"/>
              <a:gd name="T79" fmla="*/ 0 h 18"/>
              <a:gd name="T80" fmla="*/ 1206 w 1350"/>
              <a:gd name="T81" fmla="*/ 0 h 18"/>
              <a:gd name="T82" fmla="*/ 1152 w 1350"/>
              <a:gd name="T83" fmla="*/ 18 h 18"/>
              <a:gd name="T84" fmla="*/ 1224 w 1350"/>
              <a:gd name="T85" fmla="*/ 0 h 18"/>
              <a:gd name="T86" fmla="*/ 1278 w 1350"/>
              <a:gd name="T87" fmla="*/ 18 h 18"/>
              <a:gd name="T88" fmla="*/ 1224 w 1350"/>
              <a:gd name="T89" fmla="*/ 0 h 18"/>
              <a:gd name="T90" fmla="*/ 1350 w 1350"/>
              <a:gd name="T91" fmla="*/ 0 h 18"/>
              <a:gd name="T92" fmla="*/ 1296 w 1350"/>
              <a:gd name="T9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50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Freeform 2491"/>
          <p:cNvSpPr>
            <a:spLocks noEditPoints="1"/>
          </p:cNvSpPr>
          <p:nvPr/>
        </p:nvSpPr>
        <p:spPr bwMode="auto">
          <a:xfrm>
            <a:off x="4216400" y="35306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Freeform 2492"/>
          <p:cNvSpPr>
            <a:spLocks noEditPoints="1"/>
          </p:cNvSpPr>
          <p:nvPr/>
        </p:nvSpPr>
        <p:spPr bwMode="auto">
          <a:xfrm>
            <a:off x="5805488" y="3530600"/>
            <a:ext cx="1604963" cy="28575"/>
          </a:xfrm>
          <a:custGeom>
            <a:gdLst>
              <a:gd name="T0" fmla="*/ 54 w 1011"/>
              <a:gd name="T1" fmla="*/ 0 h 18"/>
              <a:gd name="T2" fmla="*/ 0 w 1011"/>
              <a:gd name="T3" fmla="*/ 18 h 18"/>
              <a:gd name="T4" fmla="*/ 72 w 1011"/>
              <a:gd name="T5" fmla="*/ 0 h 18"/>
              <a:gd name="T6" fmla="*/ 126 w 1011"/>
              <a:gd name="T7" fmla="*/ 18 h 18"/>
              <a:gd name="T8" fmla="*/ 72 w 1011"/>
              <a:gd name="T9" fmla="*/ 0 h 18"/>
              <a:gd name="T10" fmla="*/ 198 w 1011"/>
              <a:gd name="T11" fmla="*/ 0 h 18"/>
              <a:gd name="T12" fmla="*/ 144 w 1011"/>
              <a:gd name="T13" fmla="*/ 18 h 18"/>
              <a:gd name="T14" fmla="*/ 216 w 1011"/>
              <a:gd name="T15" fmla="*/ 0 h 18"/>
              <a:gd name="T16" fmla="*/ 270 w 1011"/>
              <a:gd name="T17" fmla="*/ 18 h 18"/>
              <a:gd name="T18" fmla="*/ 216 w 1011"/>
              <a:gd name="T19" fmla="*/ 0 h 18"/>
              <a:gd name="T20" fmla="*/ 342 w 1011"/>
              <a:gd name="T21" fmla="*/ 0 h 18"/>
              <a:gd name="T22" fmla="*/ 288 w 1011"/>
              <a:gd name="T23" fmla="*/ 18 h 18"/>
              <a:gd name="T24" fmla="*/ 360 w 1011"/>
              <a:gd name="T25" fmla="*/ 0 h 18"/>
              <a:gd name="T26" fmla="*/ 414 w 1011"/>
              <a:gd name="T27" fmla="*/ 18 h 18"/>
              <a:gd name="T28" fmla="*/ 360 w 1011"/>
              <a:gd name="T29" fmla="*/ 0 h 18"/>
              <a:gd name="T30" fmla="*/ 486 w 1011"/>
              <a:gd name="T31" fmla="*/ 0 h 18"/>
              <a:gd name="T32" fmla="*/ 432 w 1011"/>
              <a:gd name="T33" fmla="*/ 18 h 18"/>
              <a:gd name="T34" fmla="*/ 504 w 1011"/>
              <a:gd name="T35" fmla="*/ 0 h 18"/>
              <a:gd name="T36" fmla="*/ 558 w 1011"/>
              <a:gd name="T37" fmla="*/ 18 h 18"/>
              <a:gd name="T38" fmla="*/ 504 w 1011"/>
              <a:gd name="T39" fmla="*/ 0 h 18"/>
              <a:gd name="T40" fmla="*/ 630 w 1011"/>
              <a:gd name="T41" fmla="*/ 0 h 18"/>
              <a:gd name="T42" fmla="*/ 576 w 1011"/>
              <a:gd name="T43" fmla="*/ 18 h 18"/>
              <a:gd name="T44" fmla="*/ 648 w 1011"/>
              <a:gd name="T45" fmla="*/ 0 h 18"/>
              <a:gd name="T46" fmla="*/ 702 w 1011"/>
              <a:gd name="T47" fmla="*/ 18 h 18"/>
              <a:gd name="T48" fmla="*/ 648 w 1011"/>
              <a:gd name="T49" fmla="*/ 0 h 18"/>
              <a:gd name="T50" fmla="*/ 774 w 1011"/>
              <a:gd name="T51" fmla="*/ 0 h 18"/>
              <a:gd name="T52" fmla="*/ 720 w 1011"/>
              <a:gd name="T53" fmla="*/ 18 h 18"/>
              <a:gd name="T54" fmla="*/ 792 w 1011"/>
              <a:gd name="T55" fmla="*/ 0 h 18"/>
              <a:gd name="T56" fmla="*/ 846 w 1011"/>
              <a:gd name="T57" fmla="*/ 18 h 18"/>
              <a:gd name="T58" fmla="*/ 792 w 1011"/>
              <a:gd name="T59" fmla="*/ 0 h 18"/>
              <a:gd name="T60" fmla="*/ 918 w 1011"/>
              <a:gd name="T61" fmla="*/ 0 h 18"/>
              <a:gd name="T62" fmla="*/ 864 w 1011"/>
              <a:gd name="T63" fmla="*/ 18 h 18"/>
              <a:gd name="T64" fmla="*/ 936 w 1011"/>
              <a:gd name="T65" fmla="*/ 0 h 18"/>
              <a:gd name="T66" fmla="*/ 990 w 1011"/>
              <a:gd name="T67" fmla="*/ 18 h 18"/>
              <a:gd name="T68" fmla="*/ 936 w 1011"/>
              <a:gd name="T69" fmla="*/ 0 h 18"/>
              <a:gd name="T70" fmla="*/ 1011 w 1011"/>
              <a:gd name="T71" fmla="*/ 0 h 18"/>
              <a:gd name="T72" fmla="*/ 1008 w 1011"/>
              <a:gd name="T7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1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11" y="0"/>
                </a:lnTo>
                <a:lnTo>
                  <a:pt x="1011" y="18"/>
                </a:lnTo>
                <a:lnTo>
                  <a:pt x="1008" y="18"/>
                </a:lnTo>
                <a:lnTo>
                  <a:pt x="100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Freeform 2493"/>
          <p:cNvSpPr>
            <a:spLocks noEditPoints="1"/>
          </p:cNvSpPr>
          <p:nvPr/>
        </p:nvSpPr>
        <p:spPr bwMode="auto">
          <a:xfrm>
            <a:off x="7410450" y="35306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Freeform 2494"/>
          <p:cNvSpPr>
            <a:spLocks noEditPoints="1"/>
          </p:cNvSpPr>
          <p:nvPr/>
        </p:nvSpPr>
        <p:spPr bwMode="auto">
          <a:xfrm>
            <a:off x="8456613" y="3530600"/>
            <a:ext cx="2143125" cy="28575"/>
          </a:xfrm>
          <a:custGeom>
            <a:gdLst>
              <a:gd name="T0" fmla="*/ 54 w 1350"/>
              <a:gd name="T1" fmla="*/ 0 h 18"/>
              <a:gd name="T2" fmla="*/ 0 w 1350"/>
              <a:gd name="T3" fmla="*/ 18 h 18"/>
              <a:gd name="T4" fmla="*/ 72 w 1350"/>
              <a:gd name="T5" fmla="*/ 0 h 18"/>
              <a:gd name="T6" fmla="*/ 126 w 1350"/>
              <a:gd name="T7" fmla="*/ 18 h 18"/>
              <a:gd name="T8" fmla="*/ 72 w 1350"/>
              <a:gd name="T9" fmla="*/ 0 h 18"/>
              <a:gd name="T10" fmla="*/ 198 w 1350"/>
              <a:gd name="T11" fmla="*/ 0 h 18"/>
              <a:gd name="T12" fmla="*/ 144 w 1350"/>
              <a:gd name="T13" fmla="*/ 18 h 18"/>
              <a:gd name="T14" fmla="*/ 216 w 1350"/>
              <a:gd name="T15" fmla="*/ 0 h 18"/>
              <a:gd name="T16" fmla="*/ 270 w 1350"/>
              <a:gd name="T17" fmla="*/ 18 h 18"/>
              <a:gd name="T18" fmla="*/ 216 w 1350"/>
              <a:gd name="T19" fmla="*/ 0 h 18"/>
              <a:gd name="T20" fmla="*/ 342 w 1350"/>
              <a:gd name="T21" fmla="*/ 0 h 18"/>
              <a:gd name="T22" fmla="*/ 288 w 1350"/>
              <a:gd name="T23" fmla="*/ 18 h 18"/>
              <a:gd name="T24" fmla="*/ 360 w 1350"/>
              <a:gd name="T25" fmla="*/ 0 h 18"/>
              <a:gd name="T26" fmla="*/ 414 w 1350"/>
              <a:gd name="T27" fmla="*/ 18 h 18"/>
              <a:gd name="T28" fmla="*/ 360 w 1350"/>
              <a:gd name="T29" fmla="*/ 0 h 18"/>
              <a:gd name="T30" fmla="*/ 486 w 1350"/>
              <a:gd name="T31" fmla="*/ 0 h 18"/>
              <a:gd name="T32" fmla="*/ 432 w 1350"/>
              <a:gd name="T33" fmla="*/ 18 h 18"/>
              <a:gd name="T34" fmla="*/ 504 w 1350"/>
              <a:gd name="T35" fmla="*/ 0 h 18"/>
              <a:gd name="T36" fmla="*/ 558 w 1350"/>
              <a:gd name="T37" fmla="*/ 18 h 18"/>
              <a:gd name="T38" fmla="*/ 504 w 1350"/>
              <a:gd name="T39" fmla="*/ 0 h 18"/>
              <a:gd name="T40" fmla="*/ 630 w 1350"/>
              <a:gd name="T41" fmla="*/ 0 h 18"/>
              <a:gd name="T42" fmla="*/ 576 w 1350"/>
              <a:gd name="T43" fmla="*/ 18 h 18"/>
              <a:gd name="T44" fmla="*/ 648 w 1350"/>
              <a:gd name="T45" fmla="*/ 0 h 18"/>
              <a:gd name="T46" fmla="*/ 702 w 1350"/>
              <a:gd name="T47" fmla="*/ 18 h 18"/>
              <a:gd name="T48" fmla="*/ 648 w 1350"/>
              <a:gd name="T49" fmla="*/ 0 h 18"/>
              <a:gd name="T50" fmla="*/ 774 w 1350"/>
              <a:gd name="T51" fmla="*/ 0 h 18"/>
              <a:gd name="T52" fmla="*/ 720 w 1350"/>
              <a:gd name="T53" fmla="*/ 18 h 18"/>
              <a:gd name="T54" fmla="*/ 792 w 1350"/>
              <a:gd name="T55" fmla="*/ 0 h 18"/>
              <a:gd name="T56" fmla="*/ 846 w 1350"/>
              <a:gd name="T57" fmla="*/ 18 h 18"/>
              <a:gd name="T58" fmla="*/ 792 w 1350"/>
              <a:gd name="T59" fmla="*/ 0 h 18"/>
              <a:gd name="T60" fmla="*/ 918 w 1350"/>
              <a:gd name="T61" fmla="*/ 0 h 18"/>
              <a:gd name="T62" fmla="*/ 864 w 1350"/>
              <a:gd name="T63" fmla="*/ 18 h 18"/>
              <a:gd name="T64" fmla="*/ 936 w 1350"/>
              <a:gd name="T65" fmla="*/ 0 h 18"/>
              <a:gd name="T66" fmla="*/ 990 w 1350"/>
              <a:gd name="T67" fmla="*/ 18 h 18"/>
              <a:gd name="T68" fmla="*/ 936 w 1350"/>
              <a:gd name="T69" fmla="*/ 0 h 18"/>
              <a:gd name="T70" fmla="*/ 1062 w 1350"/>
              <a:gd name="T71" fmla="*/ 0 h 18"/>
              <a:gd name="T72" fmla="*/ 1008 w 1350"/>
              <a:gd name="T73" fmla="*/ 18 h 18"/>
              <a:gd name="T74" fmla="*/ 1080 w 1350"/>
              <a:gd name="T75" fmla="*/ 0 h 18"/>
              <a:gd name="T76" fmla="*/ 1134 w 1350"/>
              <a:gd name="T77" fmla="*/ 18 h 18"/>
              <a:gd name="T78" fmla="*/ 1080 w 1350"/>
              <a:gd name="T79" fmla="*/ 0 h 18"/>
              <a:gd name="T80" fmla="*/ 1206 w 1350"/>
              <a:gd name="T81" fmla="*/ 0 h 18"/>
              <a:gd name="T82" fmla="*/ 1152 w 1350"/>
              <a:gd name="T83" fmla="*/ 18 h 18"/>
              <a:gd name="T84" fmla="*/ 1224 w 1350"/>
              <a:gd name="T85" fmla="*/ 0 h 18"/>
              <a:gd name="T86" fmla="*/ 1278 w 1350"/>
              <a:gd name="T87" fmla="*/ 18 h 18"/>
              <a:gd name="T88" fmla="*/ 1224 w 1350"/>
              <a:gd name="T89" fmla="*/ 0 h 18"/>
              <a:gd name="T90" fmla="*/ 1350 w 1350"/>
              <a:gd name="T91" fmla="*/ 0 h 18"/>
              <a:gd name="T92" fmla="*/ 1296 w 1350"/>
              <a:gd name="T9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50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Freeform 2495"/>
          <p:cNvSpPr>
            <a:spLocks noEditPoints="1"/>
          </p:cNvSpPr>
          <p:nvPr/>
        </p:nvSpPr>
        <p:spPr bwMode="auto">
          <a:xfrm>
            <a:off x="2625725" y="3810000"/>
            <a:ext cx="2143125" cy="28575"/>
          </a:xfrm>
          <a:custGeom>
            <a:gdLst>
              <a:gd name="T0" fmla="*/ 54 w 1350"/>
              <a:gd name="T1" fmla="*/ 0 h 18"/>
              <a:gd name="T2" fmla="*/ 0 w 1350"/>
              <a:gd name="T3" fmla="*/ 18 h 18"/>
              <a:gd name="T4" fmla="*/ 72 w 1350"/>
              <a:gd name="T5" fmla="*/ 0 h 18"/>
              <a:gd name="T6" fmla="*/ 126 w 1350"/>
              <a:gd name="T7" fmla="*/ 18 h 18"/>
              <a:gd name="T8" fmla="*/ 72 w 1350"/>
              <a:gd name="T9" fmla="*/ 0 h 18"/>
              <a:gd name="T10" fmla="*/ 198 w 1350"/>
              <a:gd name="T11" fmla="*/ 0 h 18"/>
              <a:gd name="T12" fmla="*/ 144 w 1350"/>
              <a:gd name="T13" fmla="*/ 18 h 18"/>
              <a:gd name="T14" fmla="*/ 216 w 1350"/>
              <a:gd name="T15" fmla="*/ 0 h 18"/>
              <a:gd name="T16" fmla="*/ 270 w 1350"/>
              <a:gd name="T17" fmla="*/ 18 h 18"/>
              <a:gd name="T18" fmla="*/ 216 w 1350"/>
              <a:gd name="T19" fmla="*/ 0 h 18"/>
              <a:gd name="T20" fmla="*/ 342 w 1350"/>
              <a:gd name="T21" fmla="*/ 0 h 18"/>
              <a:gd name="T22" fmla="*/ 288 w 1350"/>
              <a:gd name="T23" fmla="*/ 18 h 18"/>
              <a:gd name="T24" fmla="*/ 360 w 1350"/>
              <a:gd name="T25" fmla="*/ 0 h 18"/>
              <a:gd name="T26" fmla="*/ 414 w 1350"/>
              <a:gd name="T27" fmla="*/ 18 h 18"/>
              <a:gd name="T28" fmla="*/ 360 w 1350"/>
              <a:gd name="T29" fmla="*/ 0 h 18"/>
              <a:gd name="T30" fmla="*/ 486 w 1350"/>
              <a:gd name="T31" fmla="*/ 0 h 18"/>
              <a:gd name="T32" fmla="*/ 432 w 1350"/>
              <a:gd name="T33" fmla="*/ 18 h 18"/>
              <a:gd name="T34" fmla="*/ 504 w 1350"/>
              <a:gd name="T35" fmla="*/ 0 h 18"/>
              <a:gd name="T36" fmla="*/ 558 w 1350"/>
              <a:gd name="T37" fmla="*/ 18 h 18"/>
              <a:gd name="T38" fmla="*/ 504 w 1350"/>
              <a:gd name="T39" fmla="*/ 0 h 18"/>
              <a:gd name="T40" fmla="*/ 630 w 1350"/>
              <a:gd name="T41" fmla="*/ 0 h 18"/>
              <a:gd name="T42" fmla="*/ 576 w 1350"/>
              <a:gd name="T43" fmla="*/ 18 h 18"/>
              <a:gd name="T44" fmla="*/ 648 w 1350"/>
              <a:gd name="T45" fmla="*/ 0 h 18"/>
              <a:gd name="T46" fmla="*/ 702 w 1350"/>
              <a:gd name="T47" fmla="*/ 18 h 18"/>
              <a:gd name="T48" fmla="*/ 648 w 1350"/>
              <a:gd name="T49" fmla="*/ 0 h 18"/>
              <a:gd name="T50" fmla="*/ 774 w 1350"/>
              <a:gd name="T51" fmla="*/ 0 h 18"/>
              <a:gd name="T52" fmla="*/ 720 w 1350"/>
              <a:gd name="T53" fmla="*/ 18 h 18"/>
              <a:gd name="T54" fmla="*/ 792 w 1350"/>
              <a:gd name="T55" fmla="*/ 0 h 18"/>
              <a:gd name="T56" fmla="*/ 846 w 1350"/>
              <a:gd name="T57" fmla="*/ 18 h 18"/>
              <a:gd name="T58" fmla="*/ 792 w 1350"/>
              <a:gd name="T59" fmla="*/ 0 h 18"/>
              <a:gd name="T60" fmla="*/ 918 w 1350"/>
              <a:gd name="T61" fmla="*/ 0 h 18"/>
              <a:gd name="T62" fmla="*/ 864 w 1350"/>
              <a:gd name="T63" fmla="*/ 18 h 18"/>
              <a:gd name="T64" fmla="*/ 936 w 1350"/>
              <a:gd name="T65" fmla="*/ 0 h 18"/>
              <a:gd name="T66" fmla="*/ 990 w 1350"/>
              <a:gd name="T67" fmla="*/ 18 h 18"/>
              <a:gd name="T68" fmla="*/ 936 w 1350"/>
              <a:gd name="T69" fmla="*/ 0 h 18"/>
              <a:gd name="T70" fmla="*/ 1062 w 1350"/>
              <a:gd name="T71" fmla="*/ 0 h 18"/>
              <a:gd name="T72" fmla="*/ 1008 w 1350"/>
              <a:gd name="T73" fmla="*/ 18 h 18"/>
              <a:gd name="T74" fmla="*/ 1080 w 1350"/>
              <a:gd name="T75" fmla="*/ 0 h 18"/>
              <a:gd name="T76" fmla="*/ 1134 w 1350"/>
              <a:gd name="T77" fmla="*/ 18 h 18"/>
              <a:gd name="T78" fmla="*/ 1080 w 1350"/>
              <a:gd name="T79" fmla="*/ 0 h 18"/>
              <a:gd name="T80" fmla="*/ 1206 w 1350"/>
              <a:gd name="T81" fmla="*/ 0 h 18"/>
              <a:gd name="T82" fmla="*/ 1152 w 1350"/>
              <a:gd name="T83" fmla="*/ 18 h 18"/>
              <a:gd name="T84" fmla="*/ 1224 w 1350"/>
              <a:gd name="T85" fmla="*/ 0 h 18"/>
              <a:gd name="T86" fmla="*/ 1278 w 1350"/>
              <a:gd name="T87" fmla="*/ 18 h 18"/>
              <a:gd name="T88" fmla="*/ 1224 w 1350"/>
              <a:gd name="T89" fmla="*/ 0 h 18"/>
              <a:gd name="T90" fmla="*/ 1350 w 1350"/>
              <a:gd name="T91" fmla="*/ 0 h 18"/>
              <a:gd name="T92" fmla="*/ 1296 w 1350"/>
              <a:gd name="T9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50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Freeform 2496"/>
          <p:cNvSpPr>
            <a:spLocks noEditPoints="1"/>
          </p:cNvSpPr>
          <p:nvPr/>
        </p:nvSpPr>
        <p:spPr bwMode="auto">
          <a:xfrm>
            <a:off x="5276850" y="3810000"/>
            <a:ext cx="2678113" cy="28575"/>
          </a:xfrm>
          <a:custGeom>
            <a:gdLst>
              <a:gd name="T0" fmla="*/ 54 w 1687"/>
              <a:gd name="T1" fmla="*/ 0 h 18"/>
              <a:gd name="T2" fmla="*/ 0 w 1687"/>
              <a:gd name="T3" fmla="*/ 18 h 18"/>
              <a:gd name="T4" fmla="*/ 72 w 1687"/>
              <a:gd name="T5" fmla="*/ 0 h 18"/>
              <a:gd name="T6" fmla="*/ 126 w 1687"/>
              <a:gd name="T7" fmla="*/ 18 h 18"/>
              <a:gd name="T8" fmla="*/ 72 w 1687"/>
              <a:gd name="T9" fmla="*/ 0 h 18"/>
              <a:gd name="T10" fmla="*/ 198 w 1687"/>
              <a:gd name="T11" fmla="*/ 0 h 18"/>
              <a:gd name="T12" fmla="*/ 144 w 1687"/>
              <a:gd name="T13" fmla="*/ 18 h 18"/>
              <a:gd name="T14" fmla="*/ 216 w 1687"/>
              <a:gd name="T15" fmla="*/ 0 h 18"/>
              <a:gd name="T16" fmla="*/ 270 w 1687"/>
              <a:gd name="T17" fmla="*/ 18 h 18"/>
              <a:gd name="T18" fmla="*/ 216 w 1687"/>
              <a:gd name="T19" fmla="*/ 0 h 18"/>
              <a:gd name="T20" fmla="*/ 342 w 1687"/>
              <a:gd name="T21" fmla="*/ 0 h 18"/>
              <a:gd name="T22" fmla="*/ 288 w 1687"/>
              <a:gd name="T23" fmla="*/ 18 h 18"/>
              <a:gd name="T24" fmla="*/ 360 w 1687"/>
              <a:gd name="T25" fmla="*/ 0 h 18"/>
              <a:gd name="T26" fmla="*/ 414 w 1687"/>
              <a:gd name="T27" fmla="*/ 18 h 18"/>
              <a:gd name="T28" fmla="*/ 360 w 1687"/>
              <a:gd name="T29" fmla="*/ 0 h 18"/>
              <a:gd name="T30" fmla="*/ 486 w 1687"/>
              <a:gd name="T31" fmla="*/ 0 h 18"/>
              <a:gd name="T32" fmla="*/ 432 w 1687"/>
              <a:gd name="T33" fmla="*/ 18 h 18"/>
              <a:gd name="T34" fmla="*/ 504 w 1687"/>
              <a:gd name="T35" fmla="*/ 0 h 18"/>
              <a:gd name="T36" fmla="*/ 558 w 1687"/>
              <a:gd name="T37" fmla="*/ 18 h 18"/>
              <a:gd name="T38" fmla="*/ 504 w 1687"/>
              <a:gd name="T39" fmla="*/ 0 h 18"/>
              <a:gd name="T40" fmla="*/ 630 w 1687"/>
              <a:gd name="T41" fmla="*/ 0 h 18"/>
              <a:gd name="T42" fmla="*/ 576 w 1687"/>
              <a:gd name="T43" fmla="*/ 18 h 18"/>
              <a:gd name="T44" fmla="*/ 648 w 1687"/>
              <a:gd name="T45" fmla="*/ 0 h 18"/>
              <a:gd name="T46" fmla="*/ 702 w 1687"/>
              <a:gd name="T47" fmla="*/ 18 h 18"/>
              <a:gd name="T48" fmla="*/ 648 w 1687"/>
              <a:gd name="T49" fmla="*/ 0 h 18"/>
              <a:gd name="T50" fmla="*/ 774 w 1687"/>
              <a:gd name="T51" fmla="*/ 0 h 18"/>
              <a:gd name="T52" fmla="*/ 720 w 1687"/>
              <a:gd name="T53" fmla="*/ 18 h 18"/>
              <a:gd name="T54" fmla="*/ 792 w 1687"/>
              <a:gd name="T55" fmla="*/ 0 h 18"/>
              <a:gd name="T56" fmla="*/ 846 w 1687"/>
              <a:gd name="T57" fmla="*/ 18 h 18"/>
              <a:gd name="T58" fmla="*/ 792 w 1687"/>
              <a:gd name="T59" fmla="*/ 0 h 18"/>
              <a:gd name="T60" fmla="*/ 918 w 1687"/>
              <a:gd name="T61" fmla="*/ 0 h 18"/>
              <a:gd name="T62" fmla="*/ 864 w 1687"/>
              <a:gd name="T63" fmla="*/ 18 h 18"/>
              <a:gd name="T64" fmla="*/ 936 w 1687"/>
              <a:gd name="T65" fmla="*/ 0 h 18"/>
              <a:gd name="T66" fmla="*/ 990 w 1687"/>
              <a:gd name="T67" fmla="*/ 18 h 18"/>
              <a:gd name="T68" fmla="*/ 936 w 1687"/>
              <a:gd name="T69" fmla="*/ 0 h 18"/>
              <a:gd name="T70" fmla="*/ 1062 w 1687"/>
              <a:gd name="T71" fmla="*/ 0 h 18"/>
              <a:gd name="T72" fmla="*/ 1008 w 1687"/>
              <a:gd name="T73" fmla="*/ 18 h 18"/>
              <a:gd name="T74" fmla="*/ 1080 w 1687"/>
              <a:gd name="T75" fmla="*/ 0 h 18"/>
              <a:gd name="T76" fmla="*/ 1134 w 1687"/>
              <a:gd name="T77" fmla="*/ 18 h 18"/>
              <a:gd name="T78" fmla="*/ 1080 w 1687"/>
              <a:gd name="T79" fmla="*/ 0 h 18"/>
              <a:gd name="T80" fmla="*/ 1206 w 1687"/>
              <a:gd name="T81" fmla="*/ 0 h 18"/>
              <a:gd name="T82" fmla="*/ 1152 w 1687"/>
              <a:gd name="T83" fmla="*/ 18 h 18"/>
              <a:gd name="T84" fmla="*/ 1224 w 1687"/>
              <a:gd name="T85" fmla="*/ 0 h 18"/>
              <a:gd name="T86" fmla="*/ 1278 w 1687"/>
              <a:gd name="T87" fmla="*/ 18 h 18"/>
              <a:gd name="T88" fmla="*/ 1224 w 1687"/>
              <a:gd name="T89" fmla="*/ 0 h 18"/>
              <a:gd name="T90" fmla="*/ 1350 w 1687"/>
              <a:gd name="T91" fmla="*/ 0 h 18"/>
              <a:gd name="T92" fmla="*/ 1296 w 1687"/>
              <a:gd name="T93" fmla="*/ 18 h 18"/>
              <a:gd name="T94" fmla="*/ 1368 w 1687"/>
              <a:gd name="T95" fmla="*/ 0 h 18"/>
              <a:gd name="T96" fmla="*/ 1422 w 1687"/>
              <a:gd name="T97" fmla="*/ 18 h 18"/>
              <a:gd name="T98" fmla="*/ 1368 w 1687"/>
              <a:gd name="T99" fmla="*/ 0 h 18"/>
              <a:gd name="T100" fmla="*/ 1494 w 1687"/>
              <a:gd name="T101" fmla="*/ 0 h 18"/>
              <a:gd name="T102" fmla="*/ 1440 w 1687"/>
              <a:gd name="T103" fmla="*/ 18 h 18"/>
              <a:gd name="T104" fmla="*/ 1512 w 1687"/>
              <a:gd name="T105" fmla="*/ 0 h 18"/>
              <a:gd name="T106" fmla="*/ 1566 w 1687"/>
              <a:gd name="T107" fmla="*/ 18 h 18"/>
              <a:gd name="T108" fmla="*/ 1512 w 1687"/>
              <a:gd name="T109" fmla="*/ 0 h 18"/>
              <a:gd name="T110" fmla="*/ 1638 w 1687"/>
              <a:gd name="T111" fmla="*/ 0 h 18"/>
              <a:gd name="T112" fmla="*/ 1584 w 1687"/>
              <a:gd name="T113" fmla="*/ 18 h 18"/>
              <a:gd name="T114" fmla="*/ 1656 w 1687"/>
              <a:gd name="T115" fmla="*/ 0 h 18"/>
              <a:gd name="T116" fmla="*/ 1687 w 1687"/>
              <a:gd name="T117" fmla="*/ 18 h 18"/>
              <a:gd name="T118" fmla="*/ 1656 w 1687"/>
              <a:gd name="T11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87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687" y="0"/>
                </a:lnTo>
                <a:lnTo>
                  <a:pt x="1687" y="18"/>
                </a:lnTo>
                <a:lnTo>
                  <a:pt x="1656" y="18"/>
                </a:lnTo>
                <a:lnTo>
                  <a:pt x="1656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Freeform 2497"/>
          <p:cNvSpPr>
            <a:spLocks noEditPoints="1"/>
          </p:cNvSpPr>
          <p:nvPr/>
        </p:nvSpPr>
        <p:spPr bwMode="auto">
          <a:xfrm>
            <a:off x="8456613" y="38100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Freeform 2498"/>
          <p:cNvSpPr>
            <a:spLocks noEditPoints="1"/>
          </p:cNvSpPr>
          <p:nvPr/>
        </p:nvSpPr>
        <p:spPr bwMode="auto">
          <a:xfrm>
            <a:off x="10047288" y="38100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Freeform 2499"/>
          <p:cNvSpPr>
            <a:spLocks noEditPoints="1"/>
          </p:cNvSpPr>
          <p:nvPr/>
        </p:nvSpPr>
        <p:spPr bwMode="auto">
          <a:xfrm>
            <a:off x="2625725" y="4089400"/>
            <a:ext cx="2143125" cy="28575"/>
          </a:xfrm>
          <a:custGeom>
            <a:gdLst>
              <a:gd name="T0" fmla="*/ 54 w 1350"/>
              <a:gd name="T1" fmla="*/ 0 h 18"/>
              <a:gd name="T2" fmla="*/ 0 w 1350"/>
              <a:gd name="T3" fmla="*/ 18 h 18"/>
              <a:gd name="T4" fmla="*/ 72 w 1350"/>
              <a:gd name="T5" fmla="*/ 0 h 18"/>
              <a:gd name="T6" fmla="*/ 126 w 1350"/>
              <a:gd name="T7" fmla="*/ 18 h 18"/>
              <a:gd name="T8" fmla="*/ 72 w 1350"/>
              <a:gd name="T9" fmla="*/ 0 h 18"/>
              <a:gd name="T10" fmla="*/ 198 w 1350"/>
              <a:gd name="T11" fmla="*/ 0 h 18"/>
              <a:gd name="T12" fmla="*/ 144 w 1350"/>
              <a:gd name="T13" fmla="*/ 18 h 18"/>
              <a:gd name="T14" fmla="*/ 216 w 1350"/>
              <a:gd name="T15" fmla="*/ 0 h 18"/>
              <a:gd name="T16" fmla="*/ 270 w 1350"/>
              <a:gd name="T17" fmla="*/ 18 h 18"/>
              <a:gd name="T18" fmla="*/ 216 w 1350"/>
              <a:gd name="T19" fmla="*/ 0 h 18"/>
              <a:gd name="T20" fmla="*/ 342 w 1350"/>
              <a:gd name="T21" fmla="*/ 0 h 18"/>
              <a:gd name="T22" fmla="*/ 288 w 1350"/>
              <a:gd name="T23" fmla="*/ 18 h 18"/>
              <a:gd name="T24" fmla="*/ 360 w 1350"/>
              <a:gd name="T25" fmla="*/ 0 h 18"/>
              <a:gd name="T26" fmla="*/ 414 w 1350"/>
              <a:gd name="T27" fmla="*/ 18 h 18"/>
              <a:gd name="T28" fmla="*/ 360 w 1350"/>
              <a:gd name="T29" fmla="*/ 0 h 18"/>
              <a:gd name="T30" fmla="*/ 486 w 1350"/>
              <a:gd name="T31" fmla="*/ 0 h 18"/>
              <a:gd name="T32" fmla="*/ 432 w 1350"/>
              <a:gd name="T33" fmla="*/ 18 h 18"/>
              <a:gd name="T34" fmla="*/ 504 w 1350"/>
              <a:gd name="T35" fmla="*/ 0 h 18"/>
              <a:gd name="T36" fmla="*/ 558 w 1350"/>
              <a:gd name="T37" fmla="*/ 18 h 18"/>
              <a:gd name="T38" fmla="*/ 504 w 1350"/>
              <a:gd name="T39" fmla="*/ 0 h 18"/>
              <a:gd name="T40" fmla="*/ 630 w 1350"/>
              <a:gd name="T41" fmla="*/ 0 h 18"/>
              <a:gd name="T42" fmla="*/ 576 w 1350"/>
              <a:gd name="T43" fmla="*/ 18 h 18"/>
              <a:gd name="T44" fmla="*/ 648 w 1350"/>
              <a:gd name="T45" fmla="*/ 0 h 18"/>
              <a:gd name="T46" fmla="*/ 702 w 1350"/>
              <a:gd name="T47" fmla="*/ 18 h 18"/>
              <a:gd name="T48" fmla="*/ 648 w 1350"/>
              <a:gd name="T49" fmla="*/ 0 h 18"/>
              <a:gd name="T50" fmla="*/ 774 w 1350"/>
              <a:gd name="T51" fmla="*/ 0 h 18"/>
              <a:gd name="T52" fmla="*/ 720 w 1350"/>
              <a:gd name="T53" fmla="*/ 18 h 18"/>
              <a:gd name="T54" fmla="*/ 792 w 1350"/>
              <a:gd name="T55" fmla="*/ 0 h 18"/>
              <a:gd name="T56" fmla="*/ 846 w 1350"/>
              <a:gd name="T57" fmla="*/ 18 h 18"/>
              <a:gd name="T58" fmla="*/ 792 w 1350"/>
              <a:gd name="T59" fmla="*/ 0 h 18"/>
              <a:gd name="T60" fmla="*/ 918 w 1350"/>
              <a:gd name="T61" fmla="*/ 0 h 18"/>
              <a:gd name="T62" fmla="*/ 864 w 1350"/>
              <a:gd name="T63" fmla="*/ 18 h 18"/>
              <a:gd name="T64" fmla="*/ 936 w 1350"/>
              <a:gd name="T65" fmla="*/ 0 h 18"/>
              <a:gd name="T66" fmla="*/ 990 w 1350"/>
              <a:gd name="T67" fmla="*/ 18 h 18"/>
              <a:gd name="T68" fmla="*/ 936 w 1350"/>
              <a:gd name="T69" fmla="*/ 0 h 18"/>
              <a:gd name="T70" fmla="*/ 1062 w 1350"/>
              <a:gd name="T71" fmla="*/ 0 h 18"/>
              <a:gd name="T72" fmla="*/ 1008 w 1350"/>
              <a:gd name="T73" fmla="*/ 18 h 18"/>
              <a:gd name="T74" fmla="*/ 1080 w 1350"/>
              <a:gd name="T75" fmla="*/ 0 h 18"/>
              <a:gd name="T76" fmla="*/ 1134 w 1350"/>
              <a:gd name="T77" fmla="*/ 18 h 18"/>
              <a:gd name="T78" fmla="*/ 1080 w 1350"/>
              <a:gd name="T79" fmla="*/ 0 h 18"/>
              <a:gd name="T80" fmla="*/ 1206 w 1350"/>
              <a:gd name="T81" fmla="*/ 0 h 18"/>
              <a:gd name="T82" fmla="*/ 1152 w 1350"/>
              <a:gd name="T83" fmla="*/ 18 h 18"/>
              <a:gd name="T84" fmla="*/ 1224 w 1350"/>
              <a:gd name="T85" fmla="*/ 0 h 18"/>
              <a:gd name="T86" fmla="*/ 1278 w 1350"/>
              <a:gd name="T87" fmla="*/ 18 h 18"/>
              <a:gd name="T88" fmla="*/ 1224 w 1350"/>
              <a:gd name="T89" fmla="*/ 0 h 18"/>
              <a:gd name="T90" fmla="*/ 1350 w 1350"/>
              <a:gd name="T91" fmla="*/ 0 h 18"/>
              <a:gd name="T92" fmla="*/ 1296 w 1350"/>
              <a:gd name="T93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50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Freeform 2500"/>
          <p:cNvSpPr>
            <a:spLocks noEditPoints="1"/>
          </p:cNvSpPr>
          <p:nvPr/>
        </p:nvSpPr>
        <p:spPr bwMode="auto">
          <a:xfrm>
            <a:off x="5276850" y="4089400"/>
            <a:ext cx="2678113" cy="28575"/>
          </a:xfrm>
          <a:custGeom>
            <a:gdLst>
              <a:gd name="T0" fmla="*/ 54 w 1687"/>
              <a:gd name="T1" fmla="*/ 0 h 18"/>
              <a:gd name="T2" fmla="*/ 0 w 1687"/>
              <a:gd name="T3" fmla="*/ 18 h 18"/>
              <a:gd name="T4" fmla="*/ 72 w 1687"/>
              <a:gd name="T5" fmla="*/ 0 h 18"/>
              <a:gd name="T6" fmla="*/ 126 w 1687"/>
              <a:gd name="T7" fmla="*/ 18 h 18"/>
              <a:gd name="T8" fmla="*/ 72 w 1687"/>
              <a:gd name="T9" fmla="*/ 0 h 18"/>
              <a:gd name="T10" fmla="*/ 198 w 1687"/>
              <a:gd name="T11" fmla="*/ 0 h 18"/>
              <a:gd name="T12" fmla="*/ 144 w 1687"/>
              <a:gd name="T13" fmla="*/ 18 h 18"/>
              <a:gd name="T14" fmla="*/ 216 w 1687"/>
              <a:gd name="T15" fmla="*/ 0 h 18"/>
              <a:gd name="T16" fmla="*/ 270 w 1687"/>
              <a:gd name="T17" fmla="*/ 18 h 18"/>
              <a:gd name="T18" fmla="*/ 216 w 1687"/>
              <a:gd name="T19" fmla="*/ 0 h 18"/>
              <a:gd name="T20" fmla="*/ 342 w 1687"/>
              <a:gd name="T21" fmla="*/ 0 h 18"/>
              <a:gd name="T22" fmla="*/ 288 w 1687"/>
              <a:gd name="T23" fmla="*/ 18 h 18"/>
              <a:gd name="T24" fmla="*/ 360 w 1687"/>
              <a:gd name="T25" fmla="*/ 0 h 18"/>
              <a:gd name="T26" fmla="*/ 414 w 1687"/>
              <a:gd name="T27" fmla="*/ 18 h 18"/>
              <a:gd name="T28" fmla="*/ 360 w 1687"/>
              <a:gd name="T29" fmla="*/ 0 h 18"/>
              <a:gd name="T30" fmla="*/ 486 w 1687"/>
              <a:gd name="T31" fmla="*/ 0 h 18"/>
              <a:gd name="T32" fmla="*/ 432 w 1687"/>
              <a:gd name="T33" fmla="*/ 18 h 18"/>
              <a:gd name="T34" fmla="*/ 504 w 1687"/>
              <a:gd name="T35" fmla="*/ 0 h 18"/>
              <a:gd name="T36" fmla="*/ 558 w 1687"/>
              <a:gd name="T37" fmla="*/ 18 h 18"/>
              <a:gd name="T38" fmla="*/ 504 w 1687"/>
              <a:gd name="T39" fmla="*/ 0 h 18"/>
              <a:gd name="T40" fmla="*/ 630 w 1687"/>
              <a:gd name="T41" fmla="*/ 0 h 18"/>
              <a:gd name="T42" fmla="*/ 576 w 1687"/>
              <a:gd name="T43" fmla="*/ 18 h 18"/>
              <a:gd name="T44" fmla="*/ 648 w 1687"/>
              <a:gd name="T45" fmla="*/ 0 h 18"/>
              <a:gd name="T46" fmla="*/ 702 w 1687"/>
              <a:gd name="T47" fmla="*/ 18 h 18"/>
              <a:gd name="T48" fmla="*/ 648 w 1687"/>
              <a:gd name="T49" fmla="*/ 0 h 18"/>
              <a:gd name="T50" fmla="*/ 774 w 1687"/>
              <a:gd name="T51" fmla="*/ 0 h 18"/>
              <a:gd name="T52" fmla="*/ 720 w 1687"/>
              <a:gd name="T53" fmla="*/ 18 h 18"/>
              <a:gd name="T54" fmla="*/ 792 w 1687"/>
              <a:gd name="T55" fmla="*/ 0 h 18"/>
              <a:gd name="T56" fmla="*/ 846 w 1687"/>
              <a:gd name="T57" fmla="*/ 18 h 18"/>
              <a:gd name="T58" fmla="*/ 792 w 1687"/>
              <a:gd name="T59" fmla="*/ 0 h 18"/>
              <a:gd name="T60" fmla="*/ 918 w 1687"/>
              <a:gd name="T61" fmla="*/ 0 h 18"/>
              <a:gd name="T62" fmla="*/ 864 w 1687"/>
              <a:gd name="T63" fmla="*/ 18 h 18"/>
              <a:gd name="T64" fmla="*/ 936 w 1687"/>
              <a:gd name="T65" fmla="*/ 0 h 18"/>
              <a:gd name="T66" fmla="*/ 990 w 1687"/>
              <a:gd name="T67" fmla="*/ 18 h 18"/>
              <a:gd name="T68" fmla="*/ 936 w 1687"/>
              <a:gd name="T69" fmla="*/ 0 h 18"/>
              <a:gd name="T70" fmla="*/ 1062 w 1687"/>
              <a:gd name="T71" fmla="*/ 0 h 18"/>
              <a:gd name="T72" fmla="*/ 1008 w 1687"/>
              <a:gd name="T73" fmla="*/ 18 h 18"/>
              <a:gd name="T74" fmla="*/ 1080 w 1687"/>
              <a:gd name="T75" fmla="*/ 0 h 18"/>
              <a:gd name="T76" fmla="*/ 1134 w 1687"/>
              <a:gd name="T77" fmla="*/ 18 h 18"/>
              <a:gd name="T78" fmla="*/ 1080 w 1687"/>
              <a:gd name="T79" fmla="*/ 0 h 18"/>
              <a:gd name="T80" fmla="*/ 1206 w 1687"/>
              <a:gd name="T81" fmla="*/ 0 h 18"/>
              <a:gd name="T82" fmla="*/ 1152 w 1687"/>
              <a:gd name="T83" fmla="*/ 18 h 18"/>
              <a:gd name="T84" fmla="*/ 1224 w 1687"/>
              <a:gd name="T85" fmla="*/ 0 h 18"/>
              <a:gd name="T86" fmla="*/ 1278 w 1687"/>
              <a:gd name="T87" fmla="*/ 18 h 18"/>
              <a:gd name="T88" fmla="*/ 1224 w 1687"/>
              <a:gd name="T89" fmla="*/ 0 h 18"/>
              <a:gd name="T90" fmla="*/ 1350 w 1687"/>
              <a:gd name="T91" fmla="*/ 0 h 18"/>
              <a:gd name="T92" fmla="*/ 1296 w 1687"/>
              <a:gd name="T93" fmla="*/ 18 h 18"/>
              <a:gd name="T94" fmla="*/ 1368 w 1687"/>
              <a:gd name="T95" fmla="*/ 0 h 18"/>
              <a:gd name="T96" fmla="*/ 1422 w 1687"/>
              <a:gd name="T97" fmla="*/ 18 h 18"/>
              <a:gd name="T98" fmla="*/ 1368 w 1687"/>
              <a:gd name="T99" fmla="*/ 0 h 18"/>
              <a:gd name="T100" fmla="*/ 1494 w 1687"/>
              <a:gd name="T101" fmla="*/ 0 h 18"/>
              <a:gd name="T102" fmla="*/ 1440 w 1687"/>
              <a:gd name="T103" fmla="*/ 18 h 18"/>
              <a:gd name="T104" fmla="*/ 1512 w 1687"/>
              <a:gd name="T105" fmla="*/ 0 h 18"/>
              <a:gd name="T106" fmla="*/ 1566 w 1687"/>
              <a:gd name="T107" fmla="*/ 18 h 18"/>
              <a:gd name="T108" fmla="*/ 1512 w 1687"/>
              <a:gd name="T109" fmla="*/ 0 h 18"/>
              <a:gd name="T110" fmla="*/ 1638 w 1687"/>
              <a:gd name="T111" fmla="*/ 0 h 18"/>
              <a:gd name="T112" fmla="*/ 1584 w 1687"/>
              <a:gd name="T113" fmla="*/ 18 h 18"/>
              <a:gd name="T114" fmla="*/ 1656 w 1687"/>
              <a:gd name="T115" fmla="*/ 0 h 18"/>
              <a:gd name="T116" fmla="*/ 1687 w 1687"/>
              <a:gd name="T117" fmla="*/ 18 h 18"/>
              <a:gd name="T118" fmla="*/ 1656 w 1687"/>
              <a:gd name="T11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87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687" y="0"/>
                </a:lnTo>
                <a:lnTo>
                  <a:pt x="1687" y="18"/>
                </a:lnTo>
                <a:lnTo>
                  <a:pt x="1656" y="18"/>
                </a:lnTo>
                <a:lnTo>
                  <a:pt x="1656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Freeform 2501"/>
          <p:cNvSpPr>
            <a:spLocks noEditPoints="1"/>
          </p:cNvSpPr>
          <p:nvPr/>
        </p:nvSpPr>
        <p:spPr bwMode="auto">
          <a:xfrm>
            <a:off x="10047288" y="408940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Freeform 2502"/>
          <p:cNvSpPr>
            <a:spLocks noEditPoints="1"/>
          </p:cNvSpPr>
          <p:nvPr/>
        </p:nvSpPr>
        <p:spPr bwMode="auto">
          <a:xfrm>
            <a:off x="1565275" y="43672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Freeform 2503"/>
          <p:cNvSpPr>
            <a:spLocks noEditPoints="1"/>
          </p:cNvSpPr>
          <p:nvPr/>
        </p:nvSpPr>
        <p:spPr bwMode="auto">
          <a:xfrm>
            <a:off x="3155950" y="4367212"/>
            <a:ext cx="5329238" cy="28575"/>
          </a:xfrm>
          <a:custGeom>
            <a:gdLst>
              <a:gd name="T0" fmla="*/ 0 w 3357"/>
              <a:gd name="T1" fmla="*/ 18 h 18"/>
              <a:gd name="T2" fmla="*/ 126 w 3357"/>
              <a:gd name="T3" fmla="*/ 18 h 18"/>
              <a:gd name="T4" fmla="*/ 198 w 3357"/>
              <a:gd name="T5" fmla="*/ 0 h 18"/>
              <a:gd name="T6" fmla="*/ 216 w 3357"/>
              <a:gd name="T7" fmla="*/ 0 h 18"/>
              <a:gd name="T8" fmla="*/ 216 w 3357"/>
              <a:gd name="T9" fmla="*/ 0 h 18"/>
              <a:gd name="T10" fmla="*/ 288 w 3357"/>
              <a:gd name="T11" fmla="*/ 18 h 18"/>
              <a:gd name="T12" fmla="*/ 414 w 3357"/>
              <a:gd name="T13" fmla="*/ 18 h 18"/>
              <a:gd name="T14" fmla="*/ 486 w 3357"/>
              <a:gd name="T15" fmla="*/ 0 h 18"/>
              <a:gd name="T16" fmla="*/ 504 w 3357"/>
              <a:gd name="T17" fmla="*/ 0 h 18"/>
              <a:gd name="T18" fmla="*/ 504 w 3357"/>
              <a:gd name="T19" fmla="*/ 0 h 18"/>
              <a:gd name="T20" fmla="*/ 576 w 3357"/>
              <a:gd name="T21" fmla="*/ 18 h 18"/>
              <a:gd name="T22" fmla="*/ 702 w 3357"/>
              <a:gd name="T23" fmla="*/ 18 h 18"/>
              <a:gd name="T24" fmla="*/ 774 w 3357"/>
              <a:gd name="T25" fmla="*/ 0 h 18"/>
              <a:gd name="T26" fmla="*/ 792 w 3357"/>
              <a:gd name="T27" fmla="*/ 0 h 18"/>
              <a:gd name="T28" fmla="*/ 792 w 3357"/>
              <a:gd name="T29" fmla="*/ 0 h 18"/>
              <a:gd name="T30" fmla="*/ 864 w 3357"/>
              <a:gd name="T31" fmla="*/ 18 h 18"/>
              <a:gd name="T32" fmla="*/ 990 w 3357"/>
              <a:gd name="T33" fmla="*/ 18 h 18"/>
              <a:gd name="T34" fmla="*/ 1062 w 3357"/>
              <a:gd name="T35" fmla="*/ 0 h 18"/>
              <a:gd name="T36" fmla="*/ 1080 w 3357"/>
              <a:gd name="T37" fmla="*/ 0 h 18"/>
              <a:gd name="T38" fmla="*/ 1080 w 3357"/>
              <a:gd name="T39" fmla="*/ 0 h 18"/>
              <a:gd name="T40" fmla="*/ 1152 w 3357"/>
              <a:gd name="T41" fmla="*/ 18 h 18"/>
              <a:gd name="T42" fmla="*/ 1278 w 3357"/>
              <a:gd name="T43" fmla="*/ 18 h 18"/>
              <a:gd name="T44" fmla="*/ 1350 w 3357"/>
              <a:gd name="T45" fmla="*/ 0 h 18"/>
              <a:gd name="T46" fmla="*/ 1368 w 3357"/>
              <a:gd name="T47" fmla="*/ 0 h 18"/>
              <a:gd name="T48" fmla="*/ 1368 w 3357"/>
              <a:gd name="T49" fmla="*/ 0 h 18"/>
              <a:gd name="T50" fmla="*/ 1440 w 3357"/>
              <a:gd name="T51" fmla="*/ 18 h 18"/>
              <a:gd name="T52" fmla="*/ 1566 w 3357"/>
              <a:gd name="T53" fmla="*/ 18 h 18"/>
              <a:gd name="T54" fmla="*/ 1638 w 3357"/>
              <a:gd name="T55" fmla="*/ 0 h 18"/>
              <a:gd name="T56" fmla="*/ 1656 w 3357"/>
              <a:gd name="T57" fmla="*/ 0 h 18"/>
              <a:gd name="T58" fmla="*/ 1656 w 3357"/>
              <a:gd name="T59" fmla="*/ 0 h 18"/>
              <a:gd name="T60" fmla="*/ 1728 w 3357"/>
              <a:gd name="T61" fmla="*/ 18 h 18"/>
              <a:gd name="T62" fmla="*/ 1854 w 3357"/>
              <a:gd name="T63" fmla="*/ 18 h 18"/>
              <a:gd name="T64" fmla="*/ 1926 w 3357"/>
              <a:gd name="T65" fmla="*/ 0 h 18"/>
              <a:gd name="T66" fmla="*/ 1944 w 3357"/>
              <a:gd name="T67" fmla="*/ 0 h 18"/>
              <a:gd name="T68" fmla="*/ 1944 w 3357"/>
              <a:gd name="T69" fmla="*/ 0 h 18"/>
              <a:gd name="T70" fmla="*/ 2016 w 3357"/>
              <a:gd name="T71" fmla="*/ 18 h 18"/>
              <a:gd name="T72" fmla="*/ 2142 w 3357"/>
              <a:gd name="T73" fmla="*/ 18 h 18"/>
              <a:gd name="T74" fmla="*/ 2214 w 3357"/>
              <a:gd name="T75" fmla="*/ 0 h 18"/>
              <a:gd name="T76" fmla="*/ 2232 w 3357"/>
              <a:gd name="T77" fmla="*/ 0 h 18"/>
              <a:gd name="T78" fmla="*/ 2232 w 3357"/>
              <a:gd name="T79" fmla="*/ 0 h 18"/>
              <a:gd name="T80" fmla="*/ 2304 w 3357"/>
              <a:gd name="T81" fmla="*/ 18 h 18"/>
              <a:gd name="T82" fmla="*/ 2430 w 3357"/>
              <a:gd name="T83" fmla="*/ 18 h 18"/>
              <a:gd name="T84" fmla="*/ 2502 w 3357"/>
              <a:gd name="T85" fmla="*/ 0 h 18"/>
              <a:gd name="T86" fmla="*/ 2520 w 3357"/>
              <a:gd name="T87" fmla="*/ 0 h 18"/>
              <a:gd name="T88" fmla="*/ 2520 w 3357"/>
              <a:gd name="T89" fmla="*/ 0 h 18"/>
              <a:gd name="T90" fmla="*/ 2592 w 3357"/>
              <a:gd name="T91" fmla="*/ 18 h 18"/>
              <a:gd name="T92" fmla="*/ 2718 w 3357"/>
              <a:gd name="T93" fmla="*/ 18 h 18"/>
              <a:gd name="T94" fmla="*/ 2790 w 3357"/>
              <a:gd name="T95" fmla="*/ 0 h 18"/>
              <a:gd name="T96" fmla="*/ 2808 w 3357"/>
              <a:gd name="T97" fmla="*/ 0 h 18"/>
              <a:gd name="T98" fmla="*/ 2808 w 3357"/>
              <a:gd name="T99" fmla="*/ 0 h 18"/>
              <a:gd name="T100" fmla="*/ 2880 w 3357"/>
              <a:gd name="T101" fmla="*/ 18 h 18"/>
              <a:gd name="T102" fmla="*/ 3006 w 3357"/>
              <a:gd name="T103" fmla="*/ 18 h 18"/>
              <a:gd name="T104" fmla="*/ 3078 w 3357"/>
              <a:gd name="T105" fmla="*/ 0 h 18"/>
              <a:gd name="T106" fmla="*/ 3096 w 3357"/>
              <a:gd name="T107" fmla="*/ 0 h 18"/>
              <a:gd name="T108" fmla="*/ 3096 w 3357"/>
              <a:gd name="T109" fmla="*/ 0 h 18"/>
              <a:gd name="T110" fmla="*/ 3168 w 3357"/>
              <a:gd name="T111" fmla="*/ 18 h 18"/>
              <a:gd name="T112" fmla="*/ 3294 w 3357"/>
              <a:gd name="T113" fmla="*/ 18 h 18"/>
              <a:gd name="T114" fmla="*/ 3357 w 3357"/>
              <a:gd name="T115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57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718" y="0"/>
                </a:lnTo>
                <a:lnTo>
                  <a:pt x="2718" y="18"/>
                </a:lnTo>
                <a:lnTo>
                  <a:pt x="2664" y="18"/>
                </a:lnTo>
                <a:lnTo>
                  <a:pt x="2664" y="0"/>
                </a:lnTo>
                <a:close/>
                <a:moveTo>
                  <a:pt x="2736" y="0"/>
                </a:moveTo>
                <a:lnTo>
                  <a:pt x="2790" y="0"/>
                </a:lnTo>
                <a:lnTo>
                  <a:pt x="2790" y="18"/>
                </a:lnTo>
                <a:lnTo>
                  <a:pt x="2736" y="18"/>
                </a:lnTo>
                <a:lnTo>
                  <a:pt x="2736" y="0"/>
                </a:lnTo>
                <a:close/>
                <a:moveTo>
                  <a:pt x="2808" y="0"/>
                </a:moveTo>
                <a:lnTo>
                  <a:pt x="2862" y="0"/>
                </a:lnTo>
                <a:lnTo>
                  <a:pt x="2862" y="18"/>
                </a:lnTo>
                <a:lnTo>
                  <a:pt x="2808" y="18"/>
                </a:lnTo>
                <a:lnTo>
                  <a:pt x="2808" y="0"/>
                </a:lnTo>
                <a:close/>
                <a:moveTo>
                  <a:pt x="2880" y="0"/>
                </a:moveTo>
                <a:lnTo>
                  <a:pt x="2934" y="0"/>
                </a:lnTo>
                <a:lnTo>
                  <a:pt x="2934" y="18"/>
                </a:lnTo>
                <a:lnTo>
                  <a:pt x="2880" y="18"/>
                </a:lnTo>
                <a:lnTo>
                  <a:pt x="2880" y="0"/>
                </a:lnTo>
                <a:close/>
                <a:moveTo>
                  <a:pt x="2952" y="0"/>
                </a:moveTo>
                <a:lnTo>
                  <a:pt x="3006" y="0"/>
                </a:lnTo>
                <a:lnTo>
                  <a:pt x="3006" y="18"/>
                </a:lnTo>
                <a:lnTo>
                  <a:pt x="2952" y="18"/>
                </a:lnTo>
                <a:lnTo>
                  <a:pt x="2952" y="0"/>
                </a:lnTo>
                <a:close/>
                <a:moveTo>
                  <a:pt x="3024" y="0"/>
                </a:moveTo>
                <a:lnTo>
                  <a:pt x="3078" y="0"/>
                </a:lnTo>
                <a:lnTo>
                  <a:pt x="3078" y="18"/>
                </a:lnTo>
                <a:lnTo>
                  <a:pt x="3024" y="18"/>
                </a:lnTo>
                <a:lnTo>
                  <a:pt x="3024" y="0"/>
                </a:lnTo>
                <a:close/>
                <a:moveTo>
                  <a:pt x="3096" y="0"/>
                </a:moveTo>
                <a:lnTo>
                  <a:pt x="3150" y="0"/>
                </a:lnTo>
                <a:lnTo>
                  <a:pt x="3150" y="18"/>
                </a:lnTo>
                <a:lnTo>
                  <a:pt x="3096" y="18"/>
                </a:lnTo>
                <a:lnTo>
                  <a:pt x="3096" y="0"/>
                </a:lnTo>
                <a:close/>
                <a:moveTo>
                  <a:pt x="3168" y="0"/>
                </a:moveTo>
                <a:lnTo>
                  <a:pt x="3222" y="0"/>
                </a:lnTo>
                <a:lnTo>
                  <a:pt x="3222" y="18"/>
                </a:lnTo>
                <a:lnTo>
                  <a:pt x="3168" y="18"/>
                </a:lnTo>
                <a:lnTo>
                  <a:pt x="3168" y="0"/>
                </a:lnTo>
                <a:close/>
                <a:moveTo>
                  <a:pt x="3240" y="0"/>
                </a:moveTo>
                <a:lnTo>
                  <a:pt x="3294" y="0"/>
                </a:lnTo>
                <a:lnTo>
                  <a:pt x="3294" y="18"/>
                </a:lnTo>
                <a:lnTo>
                  <a:pt x="3240" y="18"/>
                </a:lnTo>
                <a:lnTo>
                  <a:pt x="3240" y="0"/>
                </a:lnTo>
                <a:close/>
                <a:moveTo>
                  <a:pt x="3312" y="0"/>
                </a:moveTo>
                <a:lnTo>
                  <a:pt x="3357" y="0"/>
                </a:lnTo>
                <a:lnTo>
                  <a:pt x="3357" y="18"/>
                </a:lnTo>
                <a:lnTo>
                  <a:pt x="3312" y="18"/>
                </a:lnTo>
                <a:lnTo>
                  <a:pt x="3312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Freeform 2504"/>
          <p:cNvSpPr>
            <a:spLocks noEditPoints="1"/>
          </p:cNvSpPr>
          <p:nvPr/>
        </p:nvSpPr>
        <p:spPr bwMode="auto">
          <a:xfrm>
            <a:off x="10047288" y="43672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Freeform 2505"/>
          <p:cNvSpPr>
            <a:spLocks noEditPoints="1"/>
          </p:cNvSpPr>
          <p:nvPr/>
        </p:nvSpPr>
        <p:spPr bwMode="auto">
          <a:xfrm>
            <a:off x="1565275" y="46466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Freeform 2506"/>
          <p:cNvSpPr>
            <a:spLocks noEditPoints="1"/>
          </p:cNvSpPr>
          <p:nvPr/>
        </p:nvSpPr>
        <p:spPr bwMode="auto">
          <a:xfrm>
            <a:off x="3155950" y="4646612"/>
            <a:ext cx="5329238" cy="28575"/>
          </a:xfrm>
          <a:custGeom>
            <a:gdLst>
              <a:gd name="T0" fmla="*/ 0 w 3357"/>
              <a:gd name="T1" fmla="*/ 18 h 18"/>
              <a:gd name="T2" fmla="*/ 126 w 3357"/>
              <a:gd name="T3" fmla="*/ 18 h 18"/>
              <a:gd name="T4" fmla="*/ 198 w 3357"/>
              <a:gd name="T5" fmla="*/ 0 h 18"/>
              <a:gd name="T6" fmla="*/ 216 w 3357"/>
              <a:gd name="T7" fmla="*/ 0 h 18"/>
              <a:gd name="T8" fmla="*/ 216 w 3357"/>
              <a:gd name="T9" fmla="*/ 0 h 18"/>
              <a:gd name="T10" fmla="*/ 288 w 3357"/>
              <a:gd name="T11" fmla="*/ 18 h 18"/>
              <a:gd name="T12" fmla="*/ 414 w 3357"/>
              <a:gd name="T13" fmla="*/ 18 h 18"/>
              <a:gd name="T14" fmla="*/ 486 w 3357"/>
              <a:gd name="T15" fmla="*/ 0 h 18"/>
              <a:gd name="T16" fmla="*/ 504 w 3357"/>
              <a:gd name="T17" fmla="*/ 0 h 18"/>
              <a:gd name="T18" fmla="*/ 504 w 3357"/>
              <a:gd name="T19" fmla="*/ 0 h 18"/>
              <a:gd name="T20" fmla="*/ 576 w 3357"/>
              <a:gd name="T21" fmla="*/ 18 h 18"/>
              <a:gd name="T22" fmla="*/ 702 w 3357"/>
              <a:gd name="T23" fmla="*/ 18 h 18"/>
              <a:gd name="T24" fmla="*/ 774 w 3357"/>
              <a:gd name="T25" fmla="*/ 0 h 18"/>
              <a:gd name="T26" fmla="*/ 792 w 3357"/>
              <a:gd name="T27" fmla="*/ 0 h 18"/>
              <a:gd name="T28" fmla="*/ 792 w 3357"/>
              <a:gd name="T29" fmla="*/ 0 h 18"/>
              <a:gd name="T30" fmla="*/ 864 w 3357"/>
              <a:gd name="T31" fmla="*/ 18 h 18"/>
              <a:gd name="T32" fmla="*/ 990 w 3357"/>
              <a:gd name="T33" fmla="*/ 18 h 18"/>
              <a:gd name="T34" fmla="*/ 1062 w 3357"/>
              <a:gd name="T35" fmla="*/ 0 h 18"/>
              <a:gd name="T36" fmla="*/ 1080 w 3357"/>
              <a:gd name="T37" fmla="*/ 0 h 18"/>
              <a:gd name="T38" fmla="*/ 1080 w 3357"/>
              <a:gd name="T39" fmla="*/ 0 h 18"/>
              <a:gd name="T40" fmla="*/ 1152 w 3357"/>
              <a:gd name="T41" fmla="*/ 18 h 18"/>
              <a:gd name="T42" fmla="*/ 1278 w 3357"/>
              <a:gd name="T43" fmla="*/ 18 h 18"/>
              <a:gd name="T44" fmla="*/ 1350 w 3357"/>
              <a:gd name="T45" fmla="*/ 0 h 18"/>
              <a:gd name="T46" fmla="*/ 1368 w 3357"/>
              <a:gd name="T47" fmla="*/ 0 h 18"/>
              <a:gd name="T48" fmla="*/ 1368 w 3357"/>
              <a:gd name="T49" fmla="*/ 0 h 18"/>
              <a:gd name="T50" fmla="*/ 1440 w 3357"/>
              <a:gd name="T51" fmla="*/ 18 h 18"/>
              <a:gd name="T52" fmla="*/ 1566 w 3357"/>
              <a:gd name="T53" fmla="*/ 18 h 18"/>
              <a:gd name="T54" fmla="*/ 1638 w 3357"/>
              <a:gd name="T55" fmla="*/ 0 h 18"/>
              <a:gd name="T56" fmla="*/ 1656 w 3357"/>
              <a:gd name="T57" fmla="*/ 0 h 18"/>
              <a:gd name="T58" fmla="*/ 1656 w 3357"/>
              <a:gd name="T59" fmla="*/ 0 h 18"/>
              <a:gd name="T60" fmla="*/ 1728 w 3357"/>
              <a:gd name="T61" fmla="*/ 18 h 18"/>
              <a:gd name="T62" fmla="*/ 1854 w 3357"/>
              <a:gd name="T63" fmla="*/ 18 h 18"/>
              <a:gd name="T64" fmla="*/ 1926 w 3357"/>
              <a:gd name="T65" fmla="*/ 0 h 18"/>
              <a:gd name="T66" fmla="*/ 1944 w 3357"/>
              <a:gd name="T67" fmla="*/ 0 h 18"/>
              <a:gd name="T68" fmla="*/ 1944 w 3357"/>
              <a:gd name="T69" fmla="*/ 0 h 18"/>
              <a:gd name="T70" fmla="*/ 2016 w 3357"/>
              <a:gd name="T71" fmla="*/ 18 h 18"/>
              <a:gd name="T72" fmla="*/ 2142 w 3357"/>
              <a:gd name="T73" fmla="*/ 18 h 18"/>
              <a:gd name="T74" fmla="*/ 2214 w 3357"/>
              <a:gd name="T75" fmla="*/ 0 h 18"/>
              <a:gd name="T76" fmla="*/ 2232 w 3357"/>
              <a:gd name="T77" fmla="*/ 0 h 18"/>
              <a:gd name="T78" fmla="*/ 2232 w 3357"/>
              <a:gd name="T79" fmla="*/ 0 h 18"/>
              <a:gd name="T80" fmla="*/ 2304 w 3357"/>
              <a:gd name="T81" fmla="*/ 18 h 18"/>
              <a:gd name="T82" fmla="*/ 2430 w 3357"/>
              <a:gd name="T83" fmla="*/ 18 h 18"/>
              <a:gd name="T84" fmla="*/ 2502 w 3357"/>
              <a:gd name="T85" fmla="*/ 0 h 18"/>
              <a:gd name="T86" fmla="*/ 2520 w 3357"/>
              <a:gd name="T87" fmla="*/ 0 h 18"/>
              <a:gd name="T88" fmla="*/ 2520 w 3357"/>
              <a:gd name="T89" fmla="*/ 0 h 18"/>
              <a:gd name="T90" fmla="*/ 2592 w 3357"/>
              <a:gd name="T91" fmla="*/ 18 h 18"/>
              <a:gd name="T92" fmla="*/ 2718 w 3357"/>
              <a:gd name="T93" fmla="*/ 18 h 18"/>
              <a:gd name="T94" fmla="*/ 2790 w 3357"/>
              <a:gd name="T95" fmla="*/ 0 h 18"/>
              <a:gd name="T96" fmla="*/ 2808 w 3357"/>
              <a:gd name="T97" fmla="*/ 0 h 18"/>
              <a:gd name="T98" fmla="*/ 2808 w 3357"/>
              <a:gd name="T99" fmla="*/ 0 h 18"/>
              <a:gd name="T100" fmla="*/ 2880 w 3357"/>
              <a:gd name="T101" fmla="*/ 18 h 18"/>
              <a:gd name="T102" fmla="*/ 3006 w 3357"/>
              <a:gd name="T103" fmla="*/ 18 h 18"/>
              <a:gd name="T104" fmla="*/ 3078 w 3357"/>
              <a:gd name="T105" fmla="*/ 0 h 18"/>
              <a:gd name="T106" fmla="*/ 3096 w 3357"/>
              <a:gd name="T107" fmla="*/ 0 h 18"/>
              <a:gd name="T108" fmla="*/ 3096 w 3357"/>
              <a:gd name="T109" fmla="*/ 0 h 18"/>
              <a:gd name="T110" fmla="*/ 3168 w 3357"/>
              <a:gd name="T111" fmla="*/ 18 h 18"/>
              <a:gd name="T112" fmla="*/ 3294 w 3357"/>
              <a:gd name="T113" fmla="*/ 18 h 18"/>
              <a:gd name="T114" fmla="*/ 3357 w 3357"/>
              <a:gd name="T115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57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718" y="0"/>
                </a:lnTo>
                <a:lnTo>
                  <a:pt x="2718" y="18"/>
                </a:lnTo>
                <a:lnTo>
                  <a:pt x="2664" y="18"/>
                </a:lnTo>
                <a:lnTo>
                  <a:pt x="2664" y="0"/>
                </a:lnTo>
                <a:close/>
                <a:moveTo>
                  <a:pt x="2736" y="0"/>
                </a:moveTo>
                <a:lnTo>
                  <a:pt x="2790" y="0"/>
                </a:lnTo>
                <a:lnTo>
                  <a:pt x="2790" y="18"/>
                </a:lnTo>
                <a:lnTo>
                  <a:pt x="2736" y="18"/>
                </a:lnTo>
                <a:lnTo>
                  <a:pt x="2736" y="0"/>
                </a:lnTo>
                <a:close/>
                <a:moveTo>
                  <a:pt x="2808" y="0"/>
                </a:moveTo>
                <a:lnTo>
                  <a:pt x="2862" y="0"/>
                </a:lnTo>
                <a:lnTo>
                  <a:pt x="2862" y="18"/>
                </a:lnTo>
                <a:lnTo>
                  <a:pt x="2808" y="18"/>
                </a:lnTo>
                <a:lnTo>
                  <a:pt x="2808" y="0"/>
                </a:lnTo>
                <a:close/>
                <a:moveTo>
                  <a:pt x="2880" y="0"/>
                </a:moveTo>
                <a:lnTo>
                  <a:pt x="2934" y="0"/>
                </a:lnTo>
                <a:lnTo>
                  <a:pt x="2934" y="18"/>
                </a:lnTo>
                <a:lnTo>
                  <a:pt x="2880" y="18"/>
                </a:lnTo>
                <a:lnTo>
                  <a:pt x="2880" y="0"/>
                </a:lnTo>
                <a:close/>
                <a:moveTo>
                  <a:pt x="2952" y="0"/>
                </a:moveTo>
                <a:lnTo>
                  <a:pt x="3006" y="0"/>
                </a:lnTo>
                <a:lnTo>
                  <a:pt x="3006" y="18"/>
                </a:lnTo>
                <a:lnTo>
                  <a:pt x="2952" y="18"/>
                </a:lnTo>
                <a:lnTo>
                  <a:pt x="2952" y="0"/>
                </a:lnTo>
                <a:close/>
                <a:moveTo>
                  <a:pt x="3024" y="0"/>
                </a:moveTo>
                <a:lnTo>
                  <a:pt x="3078" y="0"/>
                </a:lnTo>
                <a:lnTo>
                  <a:pt x="3078" y="18"/>
                </a:lnTo>
                <a:lnTo>
                  <a:pt x="3024" y="18"/>
                </a:lnTo>
                <a:lnTo>
                  <a:pt x="3024" y="0"/>
                </a:lnTo>
                <a:close/>
                <a:moveTo>
                  <a:pt x="3096" y="0"/>
                </a:moveTo>
                <a:lnTo>
                  <a:pt x="3150" y="0"/>
                </a:lnTo>
                <a:lnTo>
                  <a:pt x="3150" y="18"/>
                </a:lnTo>
                <a:lnTo>
                  <a:pt x="3096" y="18"/>
                </a:lnTo>
                <a:lnTo>
                  <a:pt x="3096" y="0"/>
                </a:lnTo>
                <a:close/>
                <a:moveTo>
                  <a:pt x="3168" y="0"/>
                </a:moveTo>
                <a:lnTo>
                  <a:pt x="3222" y="0"/>
                </a:lnTo>
                <a:lnTo>
                  <a:pt x="3222" y="18"/>
                </a:lnTo>
                <a:lnTo>
                  <a:pt x="3168" y="18"/>
                </a:lnTo>
                <a:lnTo>
                  <a:pt x="3168" y="0"/>
                </a:lnTo>
                <a:close/>
                <a:moveTo>
                  <a:pt x="3240" y="0"/>
                </a:moveTo>
                <a:lnTo>
                  <a:pt x="3294" y="0"/>
                </a:lnTo>
                <a:lnTo>
                  <a:pt x="3294" y="18"/>
                </a:lnTo>
                <a:lnTo>
                  <a:pt x="3240" y="18"/>
                </a:lnTo>
                <a:lnTo>
                  <a:pt x="3240" y="0"/>
                </a:lnTo>
                <a:close/>
                <a:moveTo>
                  <a:pt x="3312" y="0"/>
                </a:moveTo>
                <a:lnTo>
                  <a:pt x="3357" y="0"/>
                </a:lnTo>
                <a:lnTo>
                  <a:pt x="3357" y="18"/>
                </a:lnTo>
                <a:lnTo>
                  <a:pt x="3312" y="18"/>
                </a:lnTo>
                <a:lnTo>
                  <a:pt x="3312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Freeform 2507"/>
          <p:cNvSpPr>
            <a:spLocks noEditPoints="1"/>
          </p:cNvSpPr>
          <p:nvPr/>
        </p:nvSpPr>
        <p:spPr bwMode="auto">
          <a:xfrm>
            <a:off x="1035050" y="4924425"/>
            <a:ext cx="3740150" cy="28575"/>
          </a:xfrm>
          <a:custGeom>
            <a:gdLst>
              <a:gd name="T0" fmla="*/ 54 w 2356"/>
              <a:gd name="T1" fmla="*/ 18 h 18"/>
              <a:gd name="T2" fmla="*/ 72 w 2356"/>
              <a:gd name="T3" fmla="*/ 0 h 18"/>
              <a:gd name="T4" fmla="*/ 72 w 2356"/>
              <a:gd name="T5" fmla="*/ 18 h 18"/>
              <a:gd name="T6" fmla="*/ 198 w 2356"/>
              <a:gd name="T7" fmla="*/ 0 h 18"/>
              <a:gd name="T8" fmla="*/ 144 w 2356"/>
              <a:gd name="T9" fmla="*/ 0 h 18"/>
              <a:gd name="T10" fmla="*/ 270 w 2356"/>
              <a:gd name="T11" fmla="*/ 18 h 18"/>
              <a:gd name="T12" fmla="*/ 288 w 2356"/>
              <a:gd name="T13" fmla="*/ 0 h 18"/>
              <a:gd name="T14" fmla="*/ 288 w 2356"/>
              <a:gd name="T15" fmla="*/ 18 h 18"/>
              <a:gd name="T16" fmla="*/ 414 w 2356"/>
              <a:gd name="T17" fmla="*/ 0 h 18"/>
              <a:gd name="T18" fmla="*/ 360 w 2356"/>
              <a:gd name="T19" fmla="*/ 0 h 18"/>
              <a:gd name="T20" fmla="*/ 486 w 2356"/>
              <a:gd name="T21" fmla="*/ 18 h 18"/>
              <a:gd name="T22" fmla="*/ 504 w 2356"/>
              <a:gd name="T23" fmla="*/ 0 h 18"/>
              <a:gd name="T24" fmla="*/ 504 w 2356"/>
              <a:gd name="T25" fmla="*/ 18 h 18"/>
              <a:gd name="T26" fmla="*/ 630 w 2356"/>
              <a:gd name="T27" fmla="*/ 0 h 18"/>
              <a:gd name="T28" fmla="*/ 576 w 2356"/>
              <a:gd name="T29" fmla="*/ 0 h 18"/>
              <a:gd name="T30" fmla="*/ 702 w 2356"/>
              <a:gd name="T31" fmla="*/ 18 h 18"/>
              <a:gd name="T32" fmla="*/ 720 w 2356"/>
              <a:gd name="T33" fmla="*/ 0 h 18"/>
              <a:gd name="T34" fmla="*/ 720 w 2356"/>
              <a:gd name="T35" fmla="*/ 18 h 18"/>
              <a:gd name="T36" fmla="*/ 846 w 2356"/>
              <a:gd name="T37" fmla="*/ 0 h 18"/>
              <a:gd name="T38" fmla="*/ 792 w 2356"/>
              <a:gd name="T39" fmla="*/ 0 h 18"/>
              <a:gd name="T40" fmla="*/ 918 w 2356"/>
              <a:gd name="T41" fmla="*/ 18 h 18"/>
              <a:gd name="T42" fmla="*/ 936 w 2356"/>
              <a:gd name="T43" fmla="*/ 0 h 18"/>
              <a:gd name="T44" fmla="*/ 936 w 2356"/>
              <a:gd name="T45" fmla="*/ 18 h 18"/>
              <a:gd name="T46" fmla="*/ 1062 w 2356"/>
              <a:gd name="T47" fmla="*/ 0 h 18"/>
              <a:gd name="T48" fmla="*/ 1008 w 2356"/>
              <a:gd name="T49" fmla="*/ 0 h 18"/>
              <a:gd name="T50" fmla="*/ 1134 w 2356"/>
              <a:gd name="T51" fmla="*/ 18 h 18"/>
              <a:gd name="T52" fmla="*/ 1152 w 2356"/>
              <a:gd name="T53" fmla="*/ 0 h 18"/>
              <a:gd name="T54" fmla="*/ 1152 w 2356"/>
              <a:gd name="T55" fmla="*/ 18 h 18"/>
              <a:gd name="T56" fmla="*/ 1278 w 2356"/>
              <a:gd name="T57" fmla="*/ 0 h 18"/>
              <a:gd name="T58" fmla="*/ 1224 w 2356"/>
              <a:gd name="T59" fmla="*/ 0 h 18"/>
              <a:gd name="T60" fmla="*/ 1350 w 2356"/>
              <a:gd name="T61" fmla="*/ 18 h 18"/>
              <a:gd name="T62" fmla="*/ 1368 w 2356"/>
              <a:gd name="T63" fmla="*/ 0 h 18"/>
              <a:gd name="T64" fmla="*/ 1368 w 2356"/>
              <a:gd name="T65" fmla="*/ 18 h 18"/>
              <a:gd name="T66" fmla="*/ 1494 w 2356"/>
              <a:gd name="T67" fmla="*/ 0 h 18"/>
              <a:gd name="T68" fmla="*/ 1440 w 2356"/>
              <a:gd name="T69" fmla="*/ 0 h 18"/>
              <a:gd name="T70" fmla="*/ 1566 w 2356"/>
              <a:gd name="T71" fmla="*/ 18 h 18"/>
              <a:gd name="T72" fmla="*/ 1584 w 2356"/>
              <a:gd name="T73" fmla="*/ 0 h 18"/>
              <a:gd name="T74" fmla="*/ 1584 w 2356"/>
              <a:gd name="T75" fmla="*/ 18 h 18"/>
              <a:gd name="T76" fmla="*/ 1710 w 2356"/>
              <a:gd name="T77" fmla="*/ 0 h 18"/>
              <a:gd name="T78" fmla="*/ 1656 w 2356"/>
              <a:gd name="T79" fmla="*/ 0 h 18"/>
              <a:gd name="T80" fmla="*/ 1782 w 2356"/>
              <a:gd name="T81" fmla="*/ 18 h 18"/>
              <a:gd name="T82" fmla="*/ 1800 w 2356"/>
              <a:gd name="T83" fmla="*/ 0 h 18"/>
              <a:gd name="T84" fmla="*/ 1800 w 2356"/>
              <a:gd name="T85" fmla="*/ 18 h 18"/>
              <a:gd name="T86" fmla="*/ 1926 w 2356"/>
              <a:gd name="T87" fmla="*/ 0 h 18"/>
              <a:gd name="T88" fmla="*/ 1872 w 2356"/>
              <a:gd name="T89" fmla="*/ 0 h 18"/>
              <a:gd name="T90" fmla="*/ 1998 w 2356"/>
              <a:gd name="T91" fmla="*/ 18 h 18"/>
              <a:gd name="T92" fmla="*/ 2016 w 2356"/>
              <a:gd name="T93" fmla="*/ 0 h 18"/>
              <a:gd name="T94" fmla="*/ 2016 w 2356"/>
              <a:gd name="T95" fmla="*/ 18 h 18"/>
              <a:gd name="T96" fmla="*/ 2142 w 2356"/>
              <a:gd name="T97" fmla="*/ 0 h 18"/>
              <a:gd name="T98" fmla="*/ 2088 w 2356"/>
              <a:gd name="T99" fmla="*/ 0 h 18"/>
              <a:gd name="T100" fmla="*/ 2214 w 2356"/>
              <a:gd name="T101" fmla="*/ 18 h 18"/>
              <a:gd name="T102" fmla="*/ 2232 w 2356"/>
              <a:gd name="T103" fmla="*/ 0 h 18"/>
              <a:gd name="T104" fmla="*/ 2232 w 2356"/>
              <a:gd name="T105" fmla="*/ 18 h 18"/>
              <a:gd name="T106" fmla="*/ 2356 w 2356"/>
              <a:gd name="T107" fmla="*/ 0 h 18"/>
              <a:gd name="T108" fmla="*/ 2304 w 2356"/>
              <a:gd name="T10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6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6" y="0"/>
                </a:lnTo>
                <a:lnTo>
                  <a:pt x="2356" y="18"/>
                </a:lnTo>
                <a:lnTo>
                  <a:pt x="2304" y="18"/>
                </a:lnTo>
                <a:lnTo>
                  <a:pt x="2304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Freeform 2508"/>
          <p:cNvSpPr>
            <a:spLocks noEditPoints="1"/>
          </p:cNvSpPr>
          <p:nvPr/>
        </p:nvSpPr>
        <p:spPr bwMode="auto">
          <a:xfrm>
            <a:off x="5276850" y="49244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Freeform 2509"/>
          <p:cNvSpPr>
            <a:spLocks noEditPoints="1"/>
          </p:cNvSpPr>
          <p:nvPr/>
        </p:nvSpPr>
        <p:spPr bwMode="auto">
          <a:xfrm>
            <a:off x="6335713" y="49244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Freeform 2510"/>
          <p:cNvSpPr>
            <a:spLocks noEditPoints="1"/>
          </p:cNvSpPr>
          <p:nvPr/>
        </p:nvSpPr>
        <p:spPr bwMode="auto">
          <a:xfrm>
            <a:off x="7926388" y="49244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Freeform 2511"/>
          <p:cNvSpPr>
            <a:spLocks noEditPoints="1"/>
          </p:cNvSpPr>
          <p:nvPr/>
        </p:nvSpPr>
        <p:spPr bwMode="auto">
          <a:xfrm>
            <a:off x="9517063" y="49244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Freeform 2512"/>
          <p:cNvSpPr>
            <a:spLocks noEditPoints="1"/>
          </p:cNvSpPr>
          <p:nvPr/>
        </p:nvSpPr>
        <p:spPr bwMode="auto">
          <a:xfrm>
            <a:off x="10577513" y="49244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Freeform 2513"/>
          <p:cNvSpPr>
            <a:spLocks noEditPoints="1"/>
          </p:cNvSpPr>
          <p:nvPr/>
        </p:nvSpPr>
        <p:spPr bwMode="auto">
          <a:xfrm>
            <a:off x="1035050" y="5203825"/>
            <a:ext cx="3740150" cy="28575"/>
          </a:xfrm>
          <a:custGeom>
            <a:gdLst>
              <a:gd name="T0" fmla="*/ 54 w 2356"/>
              <a:gd name="T1" fmla="*/ 18 h 18"/>
              <a:gd name="T2" fmla="*/ 72 w 2356"/>
              <a:gd name="T3" fmla="*/ 0 h 18"/>
              <a:gd name="T4" fmla="*/ 72 w 2356"/>
              <a:gd name="T5" fmla="*/ 18 h 18"/>
              <a:gd name="T6" fmla="*/ 198 w 2356"/>
              <a:gd name="T7" fmla="*/ 0 h 18"/>
              <a:gd name="T8" fmla="*/ 144 w 2356"/>
              <a:gd name="T9" fmla="*/ 0 h 18"/>
              <a:gd name="T10" fmla="*/ 270 w 2356"/>
              <a:gd name="T11" fmla="*/ 18 h 18"/>
              <a:gd name="T12" fmla="*/ 288 w 2356"/>
              <a:gd name="T13" fmla="*/ 0 h 18"/>
              <a:gd name="T14" fmla="*/ 288 w 2356"/>
              <a:gd name="T15" fmla="*/ 18 h 18"/>
              <a:gd name="T16" fmla="*/ 414 w 2356"/>
              <a:gd name="T17" fmla="*/ 0 h 18"/>
              <a:gd name="T18" fmla="*/ 360 w 2356"/>
              <a:gd name="T19" fmla="*/ 0 h 18"/>
              <a:gd name="T20" fmla="*/ 486 w 2356"/>
              <a:gd name="T21" fmla="*/ 18 h 18"/>
              <a:gd name="T22" fmla="*/ 504 w 2356"/>
              <a:gd name="T23" fmla="*/ 0 h 18"/>
              <a:gd name="T24" fmla="*/ 504 w 2356"/>
              <a:gd name="T25" fmla="*/ 18 h 18"/>
              <a:gd name="T26" fmla="*/ 630 w 2356"/>
              <a:gd name="T27" fmla="*/ 0 h 18"/>
              <a:gd name="T28" fmla="*/ 576 w 2356"/>
              <a:gd name="T29" fmla="*/ 0 h 18"/>
              <a:gd name="T30" fmla="*/ 702 w 2356"/>
              <a:gd name="T31" fmla="*/ 18 h 18"/>
              <a:gd name="T32" fmla="*/ 720 w 2356"/>
              <a:gd name="T33" fmla="*/ 0 h 18"/>
              <a:gd name="T34" fmla="*/ 720 w 2356"/>
              <a:gd name="T35" fmla="*/ 18 h 18"/>
              <a:gd name="T36" fmla="*/ 846 w 2356"/>
              <a:gd name="T37" fmla="*/ 0 h 18"/>
              <a:gd name="T38" fmla="*/ 792 w 2356"/>
              <a:gd name="T39" fmla="*/ 0 h 18"/>
              <a:gd name="T40" fmla="*/ 918 w 2356"/>
              <a:gd name="T41" fmla="*/ 18 h 18"/>
              <a:gd name="T42" fmla="*/ 936 w 2356"/>
              <a:gd name="T43" fmla="*/ 0 h 18"/>
              <a:gd name="T44" fmla="*/ 936 w 2356"/>
              <a:gd name="T45" fmla="*/ 18 h 18"/>
              <a:gd name="T46" fmla="*/ 1062 w 2356"/>
              <a:gd name="T47" fmla="*/ 0 h 18"/>
              <a:gd name="T48" fmla="*/ 1008 w 2356"/>
              <a:gd name="T49" fmla="*/ 0 h 18"/>
              <a:gd name="T50" fmla="*/ 1134 w 2356"/>
              <a:gd name="T51" fmla="*/ 18 h 18"/>
              <a:gd name="T52" fmla="*/ 1152 w 2356"/>
              <a:gd name="T53" fmla="*/ 0 h 18"/>
              <a:gd name="T54" fmla="*/ 1152 w 2356"/>
              <a:gd name="T55" fmla="*/ 18 h 18"/>
              <a:gd name="T56" fmla="*/ 1278 w 2356"/>
              <a:gd name="T57" fmla="*/ 0 h 18"/>
              <a:gd name="T58" fmla="*/ 1224 w 2356"/>
              <a:gd name="T59" fmla="*/ 0 h 18"/>
              <a:gd name="T60" fmla="*/ 1350 w 2356"/>
              <a:gd name="T61" fmla="*/ 18 h 18"/>
              <a:gd name="T62" fmla="*/ 1368 w 2356"/>
              <a:gd name="T63" fmla="*/ 0 h 18"/>
              <a:gd name="T64" fmla="*/ 1368 w 2356"/>
              <a:gd name="T65" fmla="*/ 18 h 18"/>
              <a:gd name="T66" fmla="*/ 1494 w 2356"/>
              <a:gd name="T67" fmla="*/ 0 h 18"/>
              <a:gd name="T68" fmla="*/ 1440 w 2356"/>
              <a:gd name="T69" fmla="*/ 0 h 18"/>
              <a:gd name="T70" fmla="*/ 1566 w 2356"/>
              <a:gd name="T71" fmla="*/ 18 h 18"/>
              <a:gd name="T72" fmla="*/ 1584 w 2356"/>
              <a:gd name="T73" fmla="*/ 0 h 18"/>
              <a:gd name="T74" fmla="*/ 1584 w 2356"/>
              <a:gd name="T75" fmla="*/ 18 h 18"/>
              <a:gd name="T76" fmla="*/ 1710 w 2356"/>
              <a:gd name="T77" fmla="*/ 0 h 18"/>
              <a:gd name="T78" fmla="*/ 1656 w 2356"/>
              <a:gd name="T79" fmla="*/ 0 h 18"/>
              <a:gd name="T80" fmla="*/ 1782 w 2356"/>
              <a:gd name="T81" fmla="*/ 18 h 18"/>
              <a:gd name="T82" fmla="*/ 1800 w 2356"/>
              <a:gd name="T83" fmla="*/ 0 h 18"/>
              <a:gd name="T84" fmla="*/ 1800 w 2356"/>
              <a:gd name="T85" fmla="*/ 18 h 18"/>
              <a:gd name="T86" fmla="*/ 1926 w 2356"/>
              <a:gd name="T87" fmla="*/ 0 h 18"/>
              <a:gd name="T88" fmla="*/ 1872 w 2356"/>
              <a:gd name="T89" fmla="*/ 0 h 18"/>
              <a:gd name="T90" fmla="*/ 1998 w 2356"/>
              <a:gd name="T91" fmla="*/ 18 h 18"/>
              <a:gd name="T92" fmla="*/ 2016 w 2356"/>
              <a:gd name="T93" fmla="*/ 0 h 18"/>
              <a:gd name="T94" fmla="*/ 2016 w 2356"/>
              <a:gd name="T95" fmla="*/ 18 h 18"/>
              <a:gd name="T96" fmla="*/ 2142 w 2356"/>
              <a:gd name="T97" fmla="*/ 0 h 18"/>
              <a:gd name="T98" fmla="*/ 2088 w 2356"/>
              <a:gd name="T99" fmla="*/ 0 h 18"/>
              <a:gd name="T100" fmla="*/ 2214 w 2356"/>
              <a:gd name="T101" fmla="*/ 18 h 18"/>
              <a:gd name="T102" fmla="*/ 2232 w 2356"/>
              <a:gd name="T103" fmla="*/ 0 h 18"/>
              <a:gd name="T104" fmla="*/ 2232 w 2356"/>
              <a:gd name="T105" fmla="*/ 18 h 18"/>
              <a:gd name="T106" fmla="*/ 2356 w 2356"/>
              <a:gd name="T107" fmla="*/ 0 h 18"/>
              <a:gd name="T108" fmla="*/ 2304 w 2356"/>
              <a:gd name="T10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6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6" y="0"/>
                </a:lnTo>
                <a:lnTo>
                  <a:pt x="2356" y="18"/>
                </a:lnTo>
                <a:lnTo>
                  <a:pt x="2304" y="18"/>
                </a:lnTo>
                <a:lnTo>
                  <a:pt x="2304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Freeform 2514"/>
          <p:cNvSpPr>
            <a:spLocks noEditPoints="1"/>
          </p:cNvSpPr>
          <p:nvPr/>
        </p:nvSpPr>
        <p:spPr bwMode="auto">
          <a:xfrm>
            <a:off x="5276850" y="52038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Freeform 2515"/>
          <p:cNvSpPr>
            <a:spLocks noEditPoints="1"/>
          </p:cNvSpPr>
          <p:nvPr/>
        </p:nvSpPr>
        <p:spPr bwMode="auto">
          <a:xfrm>
            <a:off x="6335713" y="52038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9" name="Freeform 2516"/>
          <p:cNvSpPr>
            <a:spLocks noEditPoints="1"/>
          </p:cNvSpPr>
          <p:nvPr/>
        </p:nvSpPr>
        <p:spPr bwMode="auto">
          <a:xfrm>
            <a:off x="7396163" y="5203825"/>
            <a:ext cx="4268788" cy="28575"/>
          </a:xfrm>
          <a:custGeom>
            <a:gdLst>
              <a:gd name="T0" fmla="*/ 54 w 2689"/>
              <a:gd name="T1" fmla="*/ 18 h 18"/>
              <a:gd name="T2" fmla="*/ 72 w 2689"/>
              <a:gd name="T3" fmla="*/ 0 h 18"/>
              <a:gd name="T4" fmla="*/ 72 w 2689"/>
              <a:gd name="T5" fmla="*/ 18 h 18"/>
              <a:gd name="T6" fmla="*/ 198 w 2689"/>
              <a:gd name="T7" fmla="*/ 0 h 18"/>
              <a:gd name="T8" fmla="*/ 144 w 2689"/>
              <a:gd name="T9" fmla="*/ 0 h 18"/>
              <a:gd name="T10" fmla="*/ 270 w 2689"/>
              <a:gd name="T11" fmla="*/ 18 h 18"/>
              <a:gd name="T12" fmla="*/ 288 w 2689"/>
              <a:gd name="T13" fmla="*/ 0 h 18"/>
              <a:gd name="T14" fmla="*/ 288 w 2689"/>
              <a:gd name="T15" fmla="*/ 18 h 18"/>
              <a:gd name="T16" fmla="*/ 414 w 2689"/>
              <a:gd name="T17" fmla="*/ 0 h 18"/>
              <a:gd name="T18" fmla="*/ 360 w 2689"/>
              <a:gd name="T19" fmla="*/ 0 h 18"/>
              <a:gd name="T20" fmla="*/ 486 w 2689"/>
              <a:gd name="T21" fmla="*/ 18 h 18"/>
              <a:gd name="T22" fmla="*/ 504 w 2689"/>
              <a:gd name="T23" fmla="*/ 0 h 18"/>
              <a:gd name="T24" fmla="*/ 504 w 2689"/>
              <a:gd name="T25" fmla="*/ 18 h 18"/>
              <a:gd name="T26" fmla="*/ 630 w 2689"/>
              <a:gd name="T27" fmla="*/ 0 h 18"/>
              <a:gd name="T28" fmla="*/ 576 w 2689"/>
              <a:gd name="T29" fmla="*/ 0 h 18"/>
              <a:gd name="T30" fmla="*/ 702 w 2689"/>
              <a:gd name="T31" fmla="*/ 18 h 18"/>
              <a:gd name="T32" fmla="*/ 720 w 2689"/>
              <a:gd name="T33" fmla="*/ 0 h 18"/>
              <a:gd name="T34" fmla="*/ 720 w 2689"/>
              <a:gd name="T35" fmla="*/ 18 h 18"/>
              <a:gd name="T36" fmla="*/ 846 w 2689"/>
              <a:gd name="T37" fmla="*/ 0 h 18"/>
              <a:gd name="T38" fmla="*/ 792 w 2689"/>
              <a:gd name="T39" fmla="*/ 0 h 18"/>
              <a:gd name="T40" fmla="*/ 918 w 2689"/>
              <a:gd name="T41" fmla="*/ 18 h 18"/>
              <a:gd name="T42" fmla="*/ 936 w 2689"/>
              <a:gd name="T43" fmla="*/ 0 h 18"/>
              <a:gd name="T44" fmla="*/ 936 w 2689"/>
              <a:gd name="T45" fmla="*/ 18 h 18"/>
              <a:gd name="T46" fmla="*/ 1062 w 2689"/>
              <a:gd name="T47" fmla="*/ 0 h 18"/>
              <a:gd name="T48" fmla="*/ 1008 w 2689"/>
              <a:gd name="T49" fmla="*/ 0 h 18"/>
              <a:gd name="T50" fmla="*/ 1134 w 2689"/>
              <a:gd name="T51" fmla="*/ 18 h 18"/>
              <a:gd name="T52" fmla="*/ 1152 w 2689"/>
              <a:gd name="T53" fmla="*/ 0 h 18"/>
              <a:gd name="T54" fmla="*/ 1152 w 2689"/>
              <a:gd name="T55" fmla="*/ 18 h 18"/>
              <a:gd name="T56" fmla="*/ 1278 w 2689"/>
              <a:gd name="T57" fmla="*/ 0 h 18"/>
              <a:gd name="T58" fmla="*/ 1224 w 2689"/>
              <a:gd name="T59" fmla="*/ 0 h 18"/>
              <a:gd name="T60" fmla="*/ 1350 w 2689"/>
              <a:gd name="T61" fmla="*/ 18 h 18"/>
              <a:gd name="T62" fmla="*/ 1368 w 2689"/>
              <a:gd name="T63" fmla="*/ 0 h 18"/>
              <a:gd name="T64" fmla="*/ 1368 w 2689"/>
              <a:gd name="T65" fmla="*/ 18 h 18"/>
              <a:gd name="T66" fmla="*/ 1494 w 2689"/>
              <a:gd name="T67" fmla="*/ 0 h 18"/>
              <a:gd name="T68" fmla="*/ 1440 w 2689"/>
              <a:gd name="T69" fmla="*/ 0 h 18"/>
              <a:gd name="T70" fmla="*/ 1566 w 2689"/>
              <a:gd name="T71" fmla="*/ 18 h 18"/>
              <a:gd name="T72" fmla="*/ 1584 w 2689"/>
              <a:gd name="T73" fmla="*/ 0 h 18"/>
              <a:gd name="T74" fmla="*/ 1584 w 2689"/>
              <a:gd name="T75" fmla="*/ 18 h 18"/>
              <a:gd name="T76" fmla="*/ 1710 w 2689"/>
              <a:gd name="T77" fmla="*/ 0 h 18"/>
              <a:gd name="T78" fmla="*/ 1656 w 2689"/>
              <a:gd name="T79" fmla="*/ 0 h 18"/>
              <a:gd name="T80" fmla="*/ 1782 w 2689"/>
              <a:gd name="T81" fmla="*/ 18 h 18"/>
              <a:gd name="T82" fmla="*/ 1800 w 2689"/>
              <a:gd name="T83" fmla="*/ 0 h 18"/>
              <a:gd name="T84" fmla="*/ 1800 w 2689"/>
              <a:gd name="T85" fmla="*/ 18 h 18"/>
              <a:gd name="T86" fmla="*/ 1926 w 2689"/>
              <a:gd name="T87" fmla="*/ 0 h 18"/>
              <a:gd name="T88" fmla="*/ 1872 w 2689"/>
              <a:gd name="T89" fmla="*/ 0 h 18"/>
              <a:gd name="T90" fmla="*/ 1998 w 2689"/>
              <a:gd name="T91" fmla="*/ 18 h 18"/>
              <a:gd name="T92" fmla="*/ 2016 w 2689"/>
              <a:gd name="T93" fmla="*/ 0 h 18"/>
              <a:gd name="T94" fmla="*/ 2016 w 2689"/>
              <a:gd name="T95" fmla="*/ 18 h 18"/>
              <a:gd name="T96" fmla="*/ 2142 w 2689"/>
              <a:gd name="T97" fmla="*/ 0 h 18"/>
              <a:gd name="T98" fmla="*/ 2088 w 2689"/>
              <a:gd name="T99" fmla="*/ 0 h 18"/>
              <a:gd name="T100" fmla="*/ 2214 w 2689"/>
              <a:gd name="T101" fmla="*/ 18 h 18"/>
              <a:gd name="T102" fmla="*/ 2232 w 2689"/>
              <a:gd name="T103" fmla="*/ 0 h 18"/>
              <a:gd name="T104" fmla="*/ 2232 w 2689"/>
              <a:gd name="T105" fmla="*/ 18 h 18"/>
              <a:gd name="T106" fmla="*/ 2358 w 2689"/>
              <a:gd name="T107" fmla="*/ 0 h 18"/>
              <a:gd name="T108" fmla="*/ 2304 w 2689"/>
              <a:gd name="T109" fmla="*/ 0 h 18"/>
              <a:gd name="T110" fmla="*/ 2430 w 2689"/>
              <a:gd name="T111" fmla="*/ 18 h 18"/>
              <a:gd name="T112" fmla="*/ 2448 w 2689"/>
              <a:gd name="T113" fmla="*/ 0 h 18"/>
              <a:gd name="T114" fmla="*/ 2448 w 2689"/>
              <a:gd name="T115" fmla="*/ 18 h 18"/>
              <a:gd name="T116" fmla="*/ 2574 w 2689"/>
              <a:gd name="T117" fmla="*/ 0 h 18"/>
              <a:gd name="T118" fmla="*/ 2520 w 2689"/>
              <a:gd name="T119" fmla="*/ 0 h 18"/>
              <a:gd name="T120" fmla="*/ 2646 w 2689"/>
              <a:gd name="T121" fmla="*/ 18 h 18"/>
              <a:gd name="T122" fmla="*/ 2664 w 2689"/>
              <a:gd name="T123" fmla="*/ 0 h 18"/>
              <a:gd name="T124" fmla="*/ 2664 w 2689"/>
              <a:gd name="T12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9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689" y="0"/>
                </a:lnTo>
                <a:lnTo>
                  <a:pt x="2689" y="18"/>
                </a:lnTo>
                <a:lnTo>
                  <a:pt x="2664" y="18"/>
                </a:lnTo>
                <a:lnTo>
                  <a:pt x="2664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Freeform 2517"/>
          <p:cNvSpPr>
            <a:spLocks noEditPoints="1"/>
          </p:cNvSpPr>
          <p:nvPr/>
        </p:nvSpPr>
        <p:spPr bwMode="auto">
          <a:xfrm>
            <a:off x="1565275" y="54816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1" name="Freeform 2518"/>
          <p:cNvSpPr>
            <a:spLocks noEditPoints="1"/>
          </p:cNvSpPr>
          <p:nvPr/>
        </p:nvSpPr>
        <p:spPr bwMode="auto">
          <a:xfrm>
            <a:off x="2625725" y="54816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2" name="Freeform 2519"/>
          <p:cNvSpPr>
            <a:spLocks noEditPoints="1"/>
          </p:cNvSpPr>
          <p:nvPr/>
        </p:nvSpPr>
        <p:spPr bwMode="auto">
          <a:xfrm>
            <a:off x="4216400" y="54816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BF9000"/>
          </a:solidFill>
          <a:ln w="0" cap="flat">
            <a:solidFill>
              <a:srgbClr val="BF9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3" name="Freeform 2520"/>
          <p:cNvSpPr>
            <a:spLocks noEditPoints="1"/>
          </p:cNvSpPr>
          <p:nvPr/>
        </p:nvSpPr>
        <p:spPr bwMode="auto">
          <a:xfrm>
            <a:off x="5276850" y="5481637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Freeform 2521"/>
          <p:cNvSpPr>
            <a:spLocks noEditPoints="1"/>
          </p:cNvSpPr>
          <p:nvPr/>
        </p:nvSpPr>
        <p:spPr bwMode="auto">
          <a:xfrm>
            <a:off x="6335713" y="548322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5" name="Freeform 2522"/>
          <p:cNvSpPr>
            <a:spLocks noEditPoints="1"/>
          </p:cNvSpPr>
          <p:nvPr/>
        </p:nvSpPr>
        <p:spPr bwMode="auto">
          <a:xfrm>
            <a:off x="7396163" y="5483225"/>
            <a:ext cx="4268788" cy="28575"/>
          </a:xfrm>
          <a:custGeom>
            <a:gdLst>
              <a:gd name="T0" fmla="*/ 54 w 2689"/>
              <a:gd name="T1" fmla="*/ 18 h 18"/>
              <a:gd name="T2" fmla="*/ 72 w 2689"/>
              <a:gd name="T3" fmla="*/ 0 h 18"/>
              <a:gd name="T4" fmla="*/ 72 w 2689"/>
              <a:gd name="T5" fmla="*/ 18 h 18"/>
              <a:gd name="T6" fmla="*/ 198 w 2689"/>
              <a:gd name="T7" fmla="*/ 0 h 18"/>
              <a:gd name="T8" fmla="*/ 144 w 2689"/>
              <a:gd name="T9" fmla="*/ 0 h 18"/>
              <a:gd name="T10" fmla="*/ 270 w 2689"/>
              <a:gd name="T11" fmla="*/ 18 h 18"/>
              <a:gd name="T12" fmla="*/ 288 w 2689"/>
              <a:gd name="T13" fmla="*/ 0 h 18"/>
              <a:gd name="T14" fmla="*/ 288 w 2689"/>
              <a:gd name="T15" fmla="*/ 18 h 18"/>
              <a:gd name="T16" fmla="*/ 414 w 2689"/>
              <a:gd name="T17" fmla="*/ 0 h 18"/>
              <a:gd name="T18" fmla="*/ 360 w 2689"/>
              <a:gd name="T19" fmla="*/ 0 h 18"/>
              <a:gd name="T20" fmla="*/ 486 w 2689"/>
              <a:gd name="T21" fmla="*/ 18 h 18"/>
              <a:gd name="T22" fmla="*/ 504 w 2689"/>
              <a:gd name="T23" fmla="*/ 0 h 18"/>
              <a:gd name="T24" fmla="*/ 504 w 2689"/>
              <a:gd name="T25" fmla="*/ 18 h 18"/>
              <a:gd name="T26" fmla="*/ 630 w 2689"/>
              <a:gd name="T27" fmla="*/ 0 h 18"/>
              <a:gd name="T28" fmla="*/ 576 w 2689"/>
              <a:gd name="T29" fmla="*/ 0 h 18"/>
              <a:gd name="T30" fmla="*/ 702 w 2689"/>
              <a:gd name="T31" fmla="*/ 18 h 18"/>
              <a:gd name="T32" fmla="*/ 720 w 2689"/>
              <a:gd name="T33" fmla="*/ 0 h 18"/>
              <a:gd name="T34" fmla="*/ 720 w 2689"/>
              <a:gd name="T35" fmla="*/ 18 h 18"/>
              <a:gd name="T36" fmla="*/ 846 w 2689"/>
              <a:gd name="T37" fmla="*/ 0 h 18"/>
              <a:gd name="T38" fmla="*/ 792 w 2689"/>
              <a:gd name="T39" fmla="*/ 0 h 18"/>
              <a:gd name="T40" fmla="*/ 918 w 2689"/>
              <a:gd name="T41" fmla="*/ 18 h 18"/>
              <a:gd name="T42" fmla="*/ 936 w 2689"/>
              <a:gd name="T43" fmla="*/ 0 h 18"/>
              <a:gd name="T44" fmla="*/ 936 w 2689"/>
              <a:gd name="T45" fmla="*/ 18 h 18"/>
              <a:gd name="T46" fmla="*/ 1062 w 2689"/>
              <a:gd name="T47" fmla="*/ 0 h 18"/>
              <a:gd name="T48" fmla="*/ 1008 w 2689"/>
              <a:gd name="T49" fmla="*/ 0 h 18"/>
              <a:gd name="T50" fmla="*/ 1134 w 2689"/>
              <a:gd name="T51" fmla="*/ 18 h 18"/>
              <a:gd name="T52" fmla="*/ 1152 w 2689"/>
              <a:gd name="T53" fmla="*/ 0 h 18"/>
              <a:gd name="T54" fmla="*/ 1152 w 2689"/>
              <a:gd name="T55" fmla="*/ 18 h 18"/>
              <a:gd name="T56" fmla="*/ 1278 w 2689"/>
              <a:gd name="T57" fmla="*/ 0 h 18"/>
              <a:gd name="T58" fmla="*/ 1224 w 2689"/>
              <a:gd name="T59" fmla="*/ 0 h 18"/>
              <a:gd name="T60" fmla="*/ 1350 w 2689"/>
              <a:gd name="T61" fmla="*/ 18 h 18"/>
              <a:gd name="T62" fmla="*/ 1368 w 2689"/>
              <a:gd name="T63" fmla="*/ 0 h 18"/>
              <a:gd name="T64" fmla="*/ 1368 w 2689"/>
              <a:gd name="T65" fmla="*/ 18 h 18"/>
              <a:gd name="T66" fmla="*/ 1494 w 2689"/>
              <a:gd name="T67" fmla="*/ 0 h 18"/>
              <a:gd name="T68" fmla="*/ 1440 w 2689"/>
              <a:gd name="T69" fmla="*/ 0 h 18"/>
              <a:gd name="T70" fmla="*/ 1566 w 2689"/>
              <a:gd name="T71" fmla="*/ 18 h 18"/>
              <a:gd name="T72" fmla="*/ 1584 w 2689"/>
              <a:gd name="T73" fmla="*/ 0 h 18"/>
              <a:gd name="T74" fmla="*/ 1584 w 2689"/>
              <a:gd name="T75" fmla="*/ 18 h 18"/>
              <a:gd name="T76" fmla="*/ 1710 w 2689"/>
              <a:gd name="T77" fmla="*/ 0 h 18"/>
              <a:gd name="T78" fmla="*/ 1656 w 2689"/>
              <a:gd name="T79" fmla="*/ 0 h 18"/>
              <a:gd name="T80" fmla="*/ 1782 w 2689"/>
              <a:gd name="T81" fmla="*/ 18 h 18"/>
              <a:gd name="T82" fmla="*/ 1800 w 2689"/>
              <a:gd name="T83" fmla="*/ 0 h 18"/>
              <a:gd name="T84" fmla="*/ 1800 w 2689"/>
              <a:gd name="T85" fmla="*/ 18 h 18"/>
              <a:gd name="T86" fmla="*/ 1926 w 2689"/>
              <a:gd name="T87" fmla="*/ 0 h 18"/>
              <a:gd name="T88" fmla="*/ 1872 w 2689"/>
              <a:gd name="T89" fmla="*/ 0 h 18"/>
              <a:gd name="T90" fmla="*/ 1998 w 2689"/>
              <a:gd name="T91" fmla="*/ 18 h 18"/>
              <a:gd name="T92" fmla="*/ 2016 w 2689"/>
              <a:gd name="T93" fmla="*/ 0 h 18"/>
              <a:gd name="T94" fmla="*/ 2016 w 2689"/>
              <a:gd name="T95" fmla="*/ 18 h 18"/>
              <a:gd name="T96" fmla="*/ 2142 w 2689"/>
              <a:gd name="T97" fmla="*/ 0 h 18"/>
              <a:gd name="T98" fmla="*/ 2088 w 2689"/>
              <a:gd name="T99" fmla="*/ 0 h 18"/>
              <a:gd name="T100" fmla="*/ 2214 w 2689"/>
              <a:gd name="T101" fmla="*/ 18 h 18"/>
              <a:gd name="T102" fmla="*/ 2232 w 2689"/>
              <a:gd name="T103" fmla="*/ 0 h 18"/>
              <a:gd name="T104" fmla="*/ 2232 w 2689"/>
              <a:gd name="T105" fmla="*/ 18 h 18"/>
              <a:gd name="T106" fmla="*/ 2358 w 2689"/>
              <a:gd name="T107" fmla="*/ 0 h 18"/>
              <a:gd name="T108" fmla="*/ 2304 w 2689"/>
              <a:gd name="T109" fmla="*/ 0 h 18"/>
              <a:gd name="T110" fmla="*/ 2430 w 2689"/>
              <a:gd name="T111" fmla="*/ 18 h 18"/>
              <a:gd name="T112" fmla="*/ 2448 w 2689"/>
              <a:gd name="T113" fmla="*/ 0 h 18"/>
              <a:gd name="T114" fmla="*/ 2448 w 2689"/>
              <a:gd name="T115" fmla="*/ 18 h 18"/>
              <a:gd name="T116" fmla="*/ 2574 w 2689"/>
              <a:gd name="T117" fmla="*/ 0 h 18"/>
              <a:gd name="T118" fmla="*/ 2520 w 2689"/>
              <a:gd name="T119" fmla="*/ 0 h 18"/>
              <a:gd name="T120" fmla="*/ 2646 w 2689"/>
              <a:gd name="T121" fmla="*/ 18 h 18"/>
              <a:gd name="T122" fmla="*/ 2664 w 2689"/>
              <a:gd name="T123" fmla="*/ 0 h 18"/>
              <a:gd name="T124" fmla="*/ 2664 w 2689"/>
              <a:gd name="T12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9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8" y="0"/>
                </a:lnTo>
                <a:lnTo>
                  <a:pt x="2358" y="18"/>
                </a:lnTo>
                <a:lnTo>
                  <a:pt x="2304" y="18"/>
                </a:lnTo>
                <a:lnTo>
                  <a:pt x="2304" y="0"/>
                </a:lnTo>
                <a:close/>
                <a:moveTo>
                  <a:pt x="2376" y="0"/>
                </a:moveTo>
                <a:lnTo>
                  <a:pt x="2430" y="0"/>
                </a:lnTo>
                <a:lnTo>
                  <a:pt x="2430" y="18"/>
                </a:lnTo>
                <a:lnTo>
                  <a:pt x="2376" y="18"/>
                </a:lnTo>
                <a:lnTo>
                  <a:pt x="2376" y="0"/>
                </a:lnTo>
                <a:close/>
                <a:moveTo>
                  <a:pt x="2448" y="0"/>
                </a:moveTo>
                <a:lnTo>
                  <a:pt x="2502" y="0"/>
                </a:lnTo>
                <a:lnTo>
                  <a:pt x="2502" y="18"/>
                </a:lnTo>
                <a:lnTo>
                  <a:pt x="2448" y="18"/>
                </a:lnTo>
                <a:lnTo>
                  <a:pt x="2448" y="0"/>
                </a:lnTo>
                <a:close/>
                <a:moveTo>
                  <a:pt x="2520" y="0"/>
                </a:moveTo>
                <a:lnTo>
                  <a:pt x="2574" y="0"/>
                </a:lnTo>
                <a:lnTo>
                  <a:pt x="2574" y="18"/>
                </a:lnTo>
                <a:lnTo>
                  <a:pt x="2520" y="18"/>
                </a:lnTo>
                <a:lnTo>
                  <a:pt x="2520" y="0"/>
                </a:lnTo>
                <a:close/>
                <a:moveTo>
                  <a:pt x="2592" y="0"/>
                </a:moveTo>
                <a:lnTo>
                  <a:pt x="2646" y="0"/>
                </a:lnTo>
                <a:lnTo>
                  <a:pt x="2646" y="18"/>
                </a:lnTo>
                <a:lnTo>
                  <a:pt x="2592" y="18"/>
                </a:lnTo>
                <a:lnTo>
                  <a:pt x="2592" y="0"/>
                </a:lnTo>
                <a:close/>
                <a:moveTo>
                  <a:pt x="2664" y="0"/>
                </a:moveTo>
                <a:lnTo>
                  <a:pt x="2689" y="0"/>
                </a:lnTo>
                <a:lnTo>
                  <a:pt x="2689" y="18"/>
                </a:lnTo>
                <a:lnTo>
                  <a:pt x="2664" y="18"/>
                </a:lnTo>
                <a:lnTo>
                  <a:pt x="2664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Freeform 2523"/>
          <p:cNvSpPr>
            <a:spLocks noEditPoints="1"/>
          </p:cNvSpPr>
          <p:nvPr/>
        </p:nvSpPr>
        <p:spPr bwMode="auto">
          <a:xfrm>
            <a:off x="1565275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Freeform 2524"/>
          <p:cNvSpPr>
            <a:spLocks noEditPoints="1"/>
          </p:cNvSpPr>
          <p:nvPr/>
        </p:nvSpPr>
        <p:spPr bwMode="auto">
          <a:xfrm>
            <a:off x="2625725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Freeform 2525"/>
          <p:cNvSpPr>
            <a:spLocks noEditPoints="1"/>
          </p:cNvSpPr>
          <p:nvPr/>
        </p:nvSpPr>
        <p:spPr bwMode="auto">
          <a:xfrm>
            <a:off x="5276850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Freeform 2526"/>
          <p:cNvSpPr>
            <a:spLocks noEditPoints="1"/>
          </p:cNvSpPr>
          <p:nvPr/>
        </p:nvSpPr>
        <p:spPr bwMode="auto">
          <a:xfrm>
            <a:off x="6335713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Freeform 2527"/>
          <p:cNvSpPr>
            <a:spLocks noEditPoints="1"/>
          </p:cNvSpPr>
          <p:nvPr/>
        </p:nvSpPr>
        <p:spPr bwMode="auto">
          <a:xfrm>
            <a:off x="7926388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1" name="Freeform 2528"/>
          <p:cNvSpPr>
            <a:spLocks noEditPoints="1"/>
          </p:cNvSpPr>
          <p:nvPr/>
        </p:nvSpPr>
        <p:spPr bwMode="auto">
          <a:xfrm>
            <a:off x="9517063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Freeform 2529"/>
          <p:cNvSpPr>
            <a:spLocks noEditPoints="1"/>
          </p:cNvSpPr>
          <p:nvPr/>
        </p:nvSpPr>
        <p:spPr bwMode="auto">
          <a:xfrm>
            <a:off x="10577513" y="5756275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3" name="Freeform 2530"/>
          <p:cNvSpPr>
            <a:spLocks noEditPoints="1"/>
          </p:cNvSpPr>
          <p:nvPr/>
        </p:nvSpPr>
        <p:spPr bwMode="auto">
          <a:xfrm>
            <a:off x="504825" y="6030912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Freeform 2531"/>
          <p:cNvSpPr>
            <a:spLocks noEditPoints="1"/>
          </p:cNvSpPr>
          <p:nvPr/>
        </p:nvSpPr>
        <p:spPr bwMode="auto">
          <a:xfrm>
            <a:off x="6335713" y="60309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2E75B6"/>
          </a:solidFill>
          <a:ln w="0" cap="flat">
            <a:solidFill>
              <a:srgbClr val="2E75B6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Freeform 2532"/>
          <p:cNvSpPr>
            <a:spLocks noEditPoints="1"/>
          </p:cNvSpPr>
          <p:nvPr/>
        </p:nvSpPr>
        <p:spPr bwMode="auto">
          <a:xfrm>
            <a:off x="9517063" y="60309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Freeform 2533"/>
          <p:cNvSpPr>
            <a:spLocks noEditPoints="1"/>
          </p:cNvSpPr>
          <p:nvPr/>
        </p:nvSpPr>
        <p:spPr bwMode="auto">
          <a:xfrm>
            <a:off x="10577513" y="60309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Freeform 2534"/>
          <p:cNvSpPr>
            <a:spLocks noEditPoints="1"/>
          </p:cNvSpPr>
          <p:nvPr/>
        </p:nvSpPr>
        <p:spPr bwMode="auto">
          <a:xfrm>
            <a:off x="504825" y="6310312"/>
            <a:ext cx="3209925" cy="28575"/>
          </a:xfrm>
          <a:custGeom>
            <a:gdLst>
              <a:gd name="T0" fmla="*/ 54 w 2022"/>
              <a:gd name="T1" fmla="*/ 18 h 18"/>
              <a:gd name="T2" fmla="*/ 72 w 2022"/>
              <a:gd name="T3" fmla="*/ 0 h 18"/>
              <a:gd name="T4" fmla="*/ 72 w 2022"/>
              <a:gd name="T5" fmla="*/ 18 h 18"/>
              <a:gd name="T6" fmla="*/ 198 w 2022"/>
              <a:gd name="T7" fmla="*/ 0 h 18"/>
              <a:gd name="T8" fmla="*/ 144 w 2022"/>
              <a:gd name="T9" fmla="*/ 0 h 18"/>
              <a:gd name="T10" fmla="*/ 270 w 2022"/>
              <a:gd name="T11" fmla="*/ 18 h 18"/>
              <a:gd name="T12" fmla="*/ 288 w 2022"/>
              <a:gd name="T13" fmla="*/ 0 h 18"/>
              <a:gd name="T14" fmla="*/ 288 w 2022"/>
              <a:gd name="T15" fmla="*/ 18 h 18"/>
              <a:gd name="T16" fmla="*/ 414 w 2022"/>
              <a:gd name="T17" fmla="*/ 0 h 18"/>
              <a:gd name="T18" fmla="*/ 360 w 2022"/>
              <a:gd name="T19" fmla="*/ 0 h 18"/>
              <a:gd name="T20" fmla="*/ 486 w 2022"/>
              <a:gd name="T21" fmla="*/ 18 h 18"/>
              <a:gd name="T22" fmla="*/ 504 w 2022"/>
              <a:gd name="T23" fmla="*/ 0 h 18"/>
              <a:gd name="T24" fmla="*/ 504 w 2022"/>
              <a:gd name="T25" fmla="*/ 18 h 18"/>
              <a:gd name="T26" fmla="*/ 630 w 2022"/>
              <a:gd name="T27" fmla="*/ 0 h 18"/>
              <a:gd name="T28" fmla="*/ 576 w 2022"/>
              <a:gd name="T29" fmla="*/ 0 h 18"/>
              <a:gd name="T30" fmla="*/ 702 w 2022"/>
              <a:gd name="T31" fmla="*/ 18 h 18"/>
              <a:gd name="T32" fmla="*/ 720 w 2022"/>
              <a:gd name="T33" fmla="*/ 0 h 18"/>
              <a:gd name="T34" fmla="*/ 720 w 2022"/>
              <a:gd name="T35" fmla="*/ 18 h 18"/>
              <a:gd name="T36" fmla="*/ 846 w 2022"/>
              <a:gd name="T37" fmla="*/ 0 h 18"/>
              <a:gd name="T38" fmla="*/ 792 w 2022"/>
              <a:gd name="T39" fmla="*/ 0 h 18"/>
              <a:gd name="T40" fmla="*/ 918 w 2022"/>
              <a:gd name="T41" fmla="*/ 18 h 18"/>
              <a:gd name="T42" fmla="*/ 936 w 2022"/>
              <a:gd name="T43" fmla="*/ 0 h 18"/>
              <a:gd name="T44" fmla="*/ 936 w 2022"/>
              <a:gd name="T45" fmla="*/ 18 h 18"/>
              <a:gd name="T46" fmla="*/ 1062 w 2022"/>
              <a:gd name="T47" fmla="*/ 0 h 18"/>
              <a:gd name="T48" fmla="*/ 1008 w 2022"/>
              <a:gd name="T49" fmla="*/ 0 h 18"/>
              <a:gd name="T50" fmla="*/ 1134 w 2022"/>
              <a:gd name="T51" fmla="*/ 18 h 18"/>
              <a:gd name="T52" fmla="*/ 1152 w 2022"/>
              <a:gd name="T53" fmla="*/ 0 h 18"/>
              <a:gd name="T54" fmla="*/ 1152 w 2022"/>
              <a:gd name="T55" fmla="*/ 18 h 18"/>
              <a:gd name="T56" fmla="*/ 1278 w 2022"/>
              <a:gd name="T57" fmla="*/ 0 h 18"/>
              <a:gd name="T58" fmla="*/ 1224 w 2022"/>
              <a:gd name="T59" fmla="*/ 0 h 18"/>
              <a:gd name="T60" fmla="*/ 1350 w 2022"/>
              <a:gd name="T61" fmla="*/ 18 h 18"/>
              <a:gd name="T62" fmla="*/ 1368 w 2022"/>
              <a:gd name="T63" fmla="*/ 0 h 18"/>
              <a:gd name="T64" fmla="*/ 1368 w 2022"/>
              <a:gd name="T65" fmla="*/ 18 h 18"/>
              <a:gd name="T66" fmla="*/ 1494 w 2022"/>
              <a:gd name="T67" fmla="*/ 0 h 18"/>
              <a:gd name="T68" fmla="*/ 1440 w 2022"/>
              <a:gd name="T69" fmla="*/ 0 h 18"/>
              <a:gd name="T70" fmla="*/ 1566 w 2022"/>
              <a:gd name="T71" fmla="*/ 18 h 18"/>
              <a:gd name="T72" fmla="*/ 1584 w 2022"/>
              <a:gd name="T73" fmla="*/ 0 h 18"/>
              <a:gd name="T74" fmla="*/ 1584 w 2022"/>
              <a:gd name="T75" fmla="*/ 18 h 18"/>
              <a:gd name="T76" fmla="*/ 1710 w 2022"/>
              <a:gd name="T77" fmla="*/ 0 h 18"/>
              <a:gd name="T78" fmla="*/ 1656 w 2022"/>
              <a:gd name="T79" fmla="*/ 0 h 18"/>
              <a:gd name="T80" fmla="*/ 1782 w 2022"/>
              <a:gd name="T81" fmla="*/ 18 h 18"/>
              <a:gd name="T82" fmla="*/ 1800 w 2022"/>
              <a:gd name="T83" fmla="*/ 0 h 18"/>
              <a:gd name="T84" fmla="*/ 1800 w 2022"/>
              <a:gd name="T85" fmla="*/ 18 h 18"/>
              <a:gd name="T86" fmla="*/ 1926 w 2022"/>
              <a:gd name="T87" fmla="*/ 0 h 18"/>
              <a:gd name="T88" fmla="*/ 1872 w 2022"/>
              <a:gd name="T89" fmla="*/ 0 h 18"/>
              <a:gd name="T90" fmla="*/ 1998 w 2022"/>
              <a:gd name="T91" fmla="*/ 18 h 18"/>
              <a:gd name="T92" fmla="*/ 2016 w 2022"/>
              <a:gd name="T93" fmla="*/ 0 h 18"/>
              <a:gd name="T94" fmla="*/ 2016 w 2022"/>
              <a:gd name="T9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18"/>
                </a:lnTo>
                <a:lnTo>
                  <a:pt x="2016" y="18"/>
                </a:lnTo>
                <a:lnTo>
                  <a:pt x="2016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8" name="Freeform 2535"/>
          <p:cNvSpPr>
            <a:spLocks noEditPoints="1"/>
          </p:cNvSpPr>
          <p:nvPr/>
        </p:nvSpPr>
        <p:spPr bwMode="auto">
          <a:xfrm>
            <a:off x="9517063" y="63103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9" name="Freeform 2536"/>
          <p:cNvSpPr>
            <a:spLocks noEditPoints="1"/>
          </p:cNvSpPr>
          <p:nvPr/>
        </p:nvSpPr>
        <p:spPr bwMode="auto">
          <a:xfrm>
            <a:off x="10577513" y="6310312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0" name="Freeform 2537"/>
          <p:cNvSpPr>
            <a:spLocks noEditPoints="1"/>
          </p:cNvSpPr>
          <p:nvPr/>
        </p:nvSpPr>
        <p:spPr bwMode="auto">
          <a:xfrm>
            <a:off x="1565275" y="6584950"/>
            <a:ext cx="542925" cy="28575"/>
          </a:xfrm>
          <a:custGeom>
            <a:gdLst>
              <a:gd name="T0" fmla="*/ 0 w 342"/>
              <a:gd name="T1" fmla="*/ 0 h 18"/>
              <a:gd name="T2" fmla="*/ 54 w 342"/>
              <a:gd name="T3" fmla="*/ 0 h 18"/>
              <a:gd name="T4" fmla="*/ 54 w 342"/>
              <a:gd name="T5" fmla="*/ 18 h 18"/>
              <a:gd name="T6" fmla="*/ 0 w 342"/>
              <a:gd name="T7" fmla="*/ 18 h 18"/>
              <a:gd name="T8" fmla="*/ 0 w 342"/>
              <a:gd name="T9" fmla="*/ 0 h 18"/>
              <a:gd name="T10" fmla="*/ 72 w 342"/>
              <a:gd name="T11" fmla="*/ 0 h 18"/>
              <a:gd name="T12" fmla="*/ 126 w 342"/>
              <a:gd name="T13" fmla="*/ 0 h 18"/>
              <a:gd name="T14" fmla="*/ 126 w 342"/>
              <a:gd name="T15" fmla="*/ 18 h 18"/>
              <a:gd name="T16" fmla="*/ 72 w 342"/>
              <a:gd name="T17" fmla="*/ 18 h 18"/>
              <a:gd name="T18" fmla="*/ 72 w 342"/>
              <a:gd name="T19" fmla="*/ 0 h 18"/>
              <a:gd name="T20" fmla="*/ 144 w 342"/>
              <a:gd name="T21" fmla="*/ 0 h 18"/>
              <a:gd name="T22" fmla="*/ 198 w 342"/>
              <a:gd name="T23" fmla="*/ 0 h 18"/>
              <a:gd name="T24" fmla="*/ 198 w 342"/>
              <a:gd name="T25" fmla="*/ 18 h 18"/>
              <a:gd name="T26" fmla="*/ 144 w 342"/>
              <a:gd name="T27" fmla="*/ 18 h 18"/>
              <a:gd name="T28" fmla="*/ 144 w 342"/>
              <a:gd name="T29" fmla="*/ 0 h 18"/>
              <a:gd name="T30" fmla="*/ 216 w 342"/>
              <a:gd name="T31" fmla="*/ 0 h 18"/>
              <a:gd name="T32" fmla="*/ 270 w 342"/>
              <a:gd name="T33" fmla="*/ 0 h 18"/>
              <a:gd name="T34" fmla="*/ 270 w 342"/>
              <a:gd name="T35" fmla="*/ 18 h 18"/>
              <a:gd name="T36" fmla="*/ 216 w 342"/>
              <a:gd name="T37" fmla="*/ 18 h 18"/>
              <a:gd name="T38" fmla="*/ 216 w 342"/>
              <a:gd name="T39" fmla="*/ 0 h 18"/>
              <a:gd name="T40" fmla="*/ 288 w 342"/>
              <a:gd name="T41" fmla="*/ 0 h 18"/>
              <a:gd name="T42" fmla="*/ 342 w 342"/>
              <a:gd name="T43" fmla="*/ 0 h 18"/>
              <a:gd name="T44" fmla="*/ 342 w 342"/>
              <a:gd name="T45" fmla="*/ 18 h 18"/>
              <a:gd name="T46" fmla="*/ 288 w 342"/>
              <a:gd name="T47" fmla="*/ 18 h 18"/>
              <a:gd name="T48" fmla="*/ 288 w 342"/>
              <a:gd name="T4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</a:path>
            </a:pathLst>
          </a:custGeom>
          <a:solidFill>
            <a:srgbClr val="C55A11"/>
          </a:solidFill>
          <a:ln w="0" cap="flat">
            <a:solidFill>
              <a:srgbClr val="C55A1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1" name="Freeform 2538"/>
          <p:cNvSpPr>
            <a:spLocks noEditPoints="1"/>
          </p:cNvSpPr>
          <p:nvPr/>
        </p:nvSpPr>
        <p:spPr bwMode="auto">
          <a:xfrm>
            <a:off x="8456613" y="6584950"/>
            <a:ext cx="3730625" cy="28575"/>
          </a:xfrm>
          <a:custGeom>
            <a:gdLst>
              <a:gd name="T0" fmla="*/ 54 w 2350"/>
              <a:gd name="T1" fmla="*/ 18 h 18"/>
              <a:gd name="T2" fmla="*/ 72 w 2350"/>
              <a:gd name="T3" fmla="*/ 0 h 18"/>
              <a:gd name="T4" fmla="*/ 72 w 2350"/>
              <a:gd name="T5" fmla="*/ 18 h 18"/>
              <a:gd name="T6" fmla="*/ 198 w 2350"/>
              <a:gd name="T7" fmla="*/ 0 h 18"/>
              <a:gd name="T8" fmla="*/ 144 w 2350"/>
              <a:gd name="T9" fmla="*/ 0 h 18"/>
              <a:gd name="T10" fmla="*/ 270 w 2350"/>
              <a:gd name="T11" fmla="*/ 18 h 18"/>
              <a:gd name="T12" fmla="*/ 288 w 2350"/>
              <a:gd name="T13" fmla="*/ 0 h 18"/>
              <a:gd name="T14" fmla="*/ 288 w 2350"/>
              <a:gd name="T15" fmla="*/ 18 h 18"/>
              <a:gd name="T16" fmla="*/ 414 w 2350"/>
              <a:gd name="T17" fmla="*/ 0 h 18"/>
              <a:gd name="T18" fmla="*/ 360 w 2350"/>
              <a:gd name="T19" fmla="*/ 0 h 18"/>
              <a:gd name="T20" fmla="*/ 486 w 2350"/>
              <a:gd name="T21" fmla="*/ 18 h 18"/>
              <a:gd name="T22" fmla="*/ 504 w 2350"/>
              <a:gd name="T23" fmla="*/ 0 h 18"/>
              <a:gd name="T24" fmla="*/ 504 w 2350"/>
              <a:gd name="T25" fmla="*/ 18 h 18"/>
              <a:gd name="T26" fmla="*/ 630 w 2350"/>
              <a:gd name="T27" fmla="*/ 0 h 18"/>
              <a:gd name="T28" fmla="*/ 576 w 2350"/>
              <a:gd name="T29" fmla="*/ 0 h 18"/>
              <a:gd name="T30" fmla="*/ 702 w 2350"/>
              <a:gd name="T31" fmla="*/ 18 h 18"/>
              <a:gd name="T32" fmla="*/ 720 w 2350"/>
              <a:gd name="T33" fmla="*/ 0 h 18"/>
              <a:gd name="T34" fmla="*/ 720 w 2350"/>
              <a:gd name="T35" fmla="*/ 18 h 18"/>
              <a:gd name="T36" fmla="*/ 846 w 2350"/>
              <a:gd name="T37" fmla="*/ 0 h 18"/>
              <a:gd name="T38" fmla="*/ 792 w 2350"/>
              <a:gd name="T39" fmla="*/ 0 h 18"/>
              <a:gd name="T40" fmla="*/ 918 w 2350"/>
              <a:gd name="T41" fmla="*/ 18 h 18"/>
              <a:gd name="T42" fmla="*/ 936 w 2350"/>
              <a:gd name="T43" fmla="*/ 0 h 18"/>
              <a:gd name="T44" fmla="*/ 936 w 2350"/>
              <a:gd name="T45" fmla="*/ 18 h 18"/>
              <a:gd name="T46" fmla="*/ 1062 w 2350"/>
              <a:gd name="T47" fmla="*/ 0 h 18"/>
              <a:gd name="T48" fmla="*/ 1008 w 2350"/>
              <a:gd name="T49" fmla="*/ 0 h 18"/>
              <a:gd name="T50" fmla="*/ 1134 w 2350"/>
              <a:gd name="T51" fmla="*/ 18 h 18"/>
              <a:gd name="T52" fmla="*/ 1152 w 2350"/>
              <a:gd name="T53" fmla="*/ 0 h 18"/>
              <a:gd name="T54" fmla="*/ 1152 w 2350"/>
              <a:gd name="T55" fmla="*/ 18 h 18"/>
              <a:gd name="T56" fmla="*/ 1278 w 2350"/>
              <a:gd name="T57" fmla="*/ 0 h 18"/>
              <a:gd name="T58" fmla="*/ 1224 w 2350"/>
              <a:gd name="T59" fmla="*/ 0 h 18"/>
              <a:gd name="T60" fmla="*/ 1350 w 2350"/>
              <a:gd name="T61" fmla="*/ 18 h 18"/>
              <a:gd name="T62" fmla="*/ 1368 w 2350"/>
              <a:gd name="T63" fmla="*/ 0 h 18"/>
              <a:gd name="T64" fmla="*/ 1368 w 2350"/>
              <a:gd name="T65" fmla="*/ 18 h 18"/>
              <a:gd name="T66" fmla="*/ 1494 w 2350"/>
              <a:gd name="T67" fmla="*/ 0 h 18"/>
              <a:gd name="T68" fmla="*/ 1440 w 2350"/>
              <a:gd name="T69" fmla="*/ 0 h 18"/>
              <a:gd name="T70" fmla="*/ 1566 w 2350"/>
              <a:gd name="T71" fmla="*/ 18 h 18"/>
              <a:gd name="T72" fmla="*/ 1584 w 2350"/>
              <a:gd name="T73" fmla="*/ 0 h 18"/>
              <a:gd name="T74" fmla="*/ 1584 w 2350"/>
              <a:gd name="T75" fmla="*/ 18 h 18"/>
              <a:gd name="T76" fmla="*/ 1710 w 2350"/>
              <a:gd name="T77" fmla="*/ 0 h 18"/>
              <a:gd name="T78" fmla="*/ 1656 w 2350"/>
              <a:gd name="T79" fmla="*/ 0 h 18"/>
              <a:gd name="T80" fmla="*/ 1782 w 2350"/>
              <a:gd name="T81" fmla="*/ 18 h 18"/>
              <a:gd name="T82" fmla="*/ 1800 w 2350"/>
              <a:gd name="T83" fmla="*/ 0 h 18"/>
              <a:gd name="T84" fmla="*/ 1800 w 2350"/>
              <a:gd name="T85" fmla="*/ 18 h 18"/>
              <a:gd name="T86" fmla="*/ 1926 w 2350"/>
              <a:gd name="T87" fmla="*/ 0 h 18"/>
              <a:gd name="T88" fmla="*/ 1872 w 2350"/>
              <a:gd name="T89" fmla="*/ 0 h 18"/>
              <a:gd name="T90" fmla="*/ 1998 w 2350"/>
              <a:gd name="T91" fmla="*/ 18 h 18"/>
              <a:gd name="T92" fmla="*/ 2016 w 2350"/>
              <a:gd name="T93" fmla="*/ 0 h 18"/>
              <a:gd name="T94" fmla="*/ 2016 w 2350"/>
              <a:gd name="T95" fmla="*/ 18 h 18"/>
              <a:gd name="T96" fmla="*/ 2142 w 2350"/>
              <a:gd name="T97" fmla="*/ 0 h 18"/>
              <a:gd name="T98" fmla="*/ 2088 w 2350"/>
              <a:gd name="T99" fmla="*/ 0 h 18"/>
              <a:gd name="T100" fmla="*/ 2214 w 2350"/>
              <a:gd name="T101" fmla="*/ 18 h 18"/>
              <a:gd name="T102" fmla="*/ 2232 w 2350"/>
              <a:gd name="T103" fmla="*/ 0 h 18"/>
              <a:gd name="T104" fmla="*/ 2232 w 2350"/>
              <a:gd name="T105" fmla="*/ 18 h 18"/>
              <a:gd name="T106" fmla="*/ 2350 w 2350"/>
              <a:gd name="T107" fmla="*/ 0 h 18"/>
              <a:gd name="T108" fmla="*/ 2304 w 2350"/>
              <a:gd name="T109" fmla="*/ 0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0" h="18">
                <a:moveTo>
                  <a:pt x="0" y="0"/>
                </a:moveTo>
                <a:lnTo>
                  <a:pt x="54" y="0"/>
                </a:lnTo>
                <a:lnTo>
                  <a:pt x="54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72" y="0"/>
                </a:moveTo>
                <a:lnTo>
                  <a:pt x="126" y="0"/>
                </a:lnTo>
                <a:lnTo>
                  <a:pt x="126" y="18"/>
                </a:lnTo>
                <a:lnTo>
                  <a:pt x="72" y="18"/>
                </a:lnTo>
                <a:lnTo>
                  <a:pt x="72" y="0"/>
                </a:lnTo>
                <a:close/>
                <a:moveTo>
                  <a:pt x="144" y="0"/>
                </a:moveTo>
                <a:lnTo>
                  <a:pt x="198" y="0"/>
                </a:lnTo>
                <a:lnTo>
                  <a:pt x="198" y="18"/>
                </a:lnTo>
                <a:lnTo>
                  <a:pt x="144" y="18"/>
                </a:lnTo>
                <a:lnTo>
                  <a:pt x="144" y="0"/>
                </a:lnTo>
                <a:close/>
                <a:moveTo>
                  <a:pt x="216" y="0"/>
                </a:moveTo>
                <a:lnTo>
                  <a:pt x="270" y="0"/>
                </a:lnTo>
                <a:lnTo>
                  <a:pt x="270" y="18"/>
                </a:lnTo>
                <a:lnTo>
                  <a:pt x="216" y="18"/>
                </a:lnTo>
                <a:lnTo>
                  <a:pt x="216" y="0"/>
                </a:lnTo>
                <a:close/>
                <a:moveTo>
                  <a:pt x="288" y="0"/>
                </a:moveTo>
                <a:lnTo>
                  <a:pt x="342" y="0"/>
                </a:lnTo>
                <a:lnTo>
                  <a:pt x="342" y="18"/>
                </a:lnTo>
                <a:lnTo>
                  <a:pt x="288" y="18"/>
                </a:lnTo>
                <a:lnTo>
                  <a:pt x="288" y="0"/>
                </a:lnTo>
                <a:close/>
                <a:moveTo>
                  <a:pt x="360" y="0"/>
                </a:moveTo>
                <a:lnTo>
                  <a:pt x="414" y="0"/>
                </a:lnTo>
                <a:lnTo>
                  <a:pt x="414" y="18"/>
                </a:lnTo>
                <a:lnTo>
                  <a:pt x="360" y="18"/>
                </a:lnTo>
                <a:lnTo>
                  <a:pt x="360" y="0"/>
                </a:lnTo>
                <a:close/>
                <a:moveTo>
                  <a:pt x="432" y="0"/>
                </a:moveTo>
                <a:lnTo>
                  <a:pt x="486" y="0"/>
                </a:lnTo>
                <a:lnTo>
                  <a:pt x="486" y="18"/>
                </a:lnTo>
                <a:lnTo>
                  <a:pt x="432" y="18"/>
                </a:lnTo>
                <a:lnTo>
                  <a:pt x="432" y="0"/>
                </a:lnTo>
                <a:close/>
                <a:moveTo>
                  <a:pt x="504" y="0"/>
                </a:moveTo>
                <a:lnTo>
                  <a:pt x="558" y="0"/>
                </a:lnTo>
                <a:lnTo>
                  <a:pt x="558" y="18"/>
                </a:lnTo>
                <a:lnTo>
                  <a:pt x="504" y="18"/>
                </a:lnTo>
                <a:lnTo>
                  <a:pt x="504" y="0"/>
                </a:lnTo>
                <a:close/>
                <a:moveTo>
                  <a:pt x="576" y="0"/>
                </a:moveTo>
                <a:lnTo>
                  <a:pt x="630" y="0"/>
                </a:lnTo>
                <a:lnTo>
                  <a:pt x="630" y="18"/>
                </a:lnTo>
                <a:lnTo>
                  <a:pt x="576" y="18"/>
                </a:lnTo>
                <a:lnTo>
                  <a:pt x="576" y="0"/>
                </a:lnTo>
                <a:close/>
                <a:moveTo>
                  <a:pt x="648" y="0"/>
                </a:moveTo>
                <a:lnTo>
                  <a:pt x="702" y="0"/>
                </a:lnTo>
                <a:lnTo>
                  <a:pt x="702" y="18"/>
                </a:lnTo>
                <a:lnTo>
                  <a:pt x="648" y="18"/>
                </a:lnTo>
                <a:lnTo>
                  <a:pt x="648" y="0"/>
                </a:lnTo>
                <a:close/>
                <a:moveTo>
                  <a:pt x="720" y="0"/>
                </a:moveTo>
                <a:lnTo>
                  <a:pt x="774" y="0"/>
                </a:lnTo>
                <a:lnTo>
                  <a:pt x="774" y="18"/>
                </a:lnTo>
                <a:lnTo>
                  <a:pt x="720" y="18"/>
                </a:lnTo>
                <a:lnTo>
                  <a:pt x="720" y="0"/>
                </a:lnTo>
                <a:close/>
                <a:moveTo>
                  <a:pt x="792" y="0"/>
                </a:moveTo>
                <a:lnTo>
                  <a:pt x="846" y="0"/>
                </a:lnTo>
                <a:lnTo>
                  <a:pt x="846" y="18"/>
                </a:lnTo>
                <a:lnTo>
                  <a:pt x="792" y="18"/>
                </a:lnTo>
                <a:lnTo>
                  <a:pt x="792" y="0"/>
                </a:lnTo>
                <a:close/>
                <a:moveTo>
                  <a:pt x="864" y="0"/>
                </a:moveTo>
                <a:lnTo>
                  <a:pt x="918" y="0"/>
                </a:lnTo>
                <a:lnTo>
                  <a:pt x="918" y="18"/>
                </a:lnTo>
                <a:lnTo>
                  <a:pt x="864" y="18"/>
                </a:lnTo>
                <a:lnTo>
                  <a:pt x="864" y="0"/>
                </a:lnTo>
                <a:close/>
                <a:moveTo>
                  <a:pt x="936" y="0"/>
                </a:moveTo>
                <a:lnTo>
                  <a:pt x="990" y="0"/>
                </a:lnTo>
                <a:lnTo>
                  <a:pt x="990" y="18"/>
                </a:lnTo>
                <a:lnTo>
                  <a:pt x="936" y="18"/>
                </a:lnTo>
                <a:lnTo>
                  <a:pt x="936" y="0"/>
                </a:lnTo>
                <a:close/>
                <a:moveTo>
                  <a:pt x="1008" y="0"/>
                </a:moveTo>
                <a:lnTo>
                  <a:pt x="1062" y="0"/>
                </a:lnTo>
                <a:lnTo>
                  <a:pt x="1062" y="18"/>
                </a:lnTo>
                <a:lnTo>
                  <a:pt x="1008" y="18"/>
                </a:lnTo>
                <a:lnTo>
                  <a:pt x="1008" y="0"/>
                </a:lnTo>
                <a:close/>
                <a:moveTo>
                  <a:pt x="1080" y="0"/>
                </a:moveTo>
                <a:lnTo>
                  <a:pt x="1134" y="0"/>
                </a:lnTo>
                <a:lnTo>
                  <a:pt x="1134" y="18"/>
                </a:lnTo>
                <a:lnTo>
                  <a:pt x="1080" y="18"/>
                </a:lnTo>
                <a:lnTo>
                  <a:pt x="1080" y="0"/>
                </a:lnTo>
                <a:close/>
                <a:moveTo>
                  <a:pt x="1152" y="0"/>
                </a:moveTo>
                <a:lnTo>
                  <a:pt x="1206" y="0"/>
                </a:lnTo>
                <a:lnTo>
                  <a:pt x="1206" y="18"/>
                </a:lnTo>
                <a:lnTo>
                  <a:pt x="1152" y="18"/>
                </a:lnTo>
                <a:lnTo>
                  <a:pt x="1152" y="0"/>
                </a:lnTo>
                <a:close/>
                <a:moveTo>
                  <a:pt x="1224" y="0"/>
                </a:moveTo>
                <a:lnTo>
                  <a:pt x="1278" y="0"/>
                </a:lnTo>
                <a:lnTo>
                  <a:pt x="1278" y="18"/>
                </a:lnTo>
                <a:lnTo>
                  <a:pt x="1224" y="18"/>
                </a:lnTo>
                <a:lnTo>
                  <a:pt x="1224" y="0"/>
                </a:lnTo>
                <a:close/>
                <a:moveTo>
                  <a:pt x="1296" y="0"/>
                </a:moveTo>
                <a:lnTo>
                  <a:pt x="1350" y="0"/>
                </a:lnTo>
                <a:lnTo>
                  <a:pt x="1350" y="18"/>
                </a:lnTo>
                <a:lnTo>
                  <a:pt x="1296" y="18"/>
                </a:lnTo>
                <a:lnTo>
                  <a:pt x="1296" y="0"/>
                </a:lnTo>
                <a:close/>
                <a:moveTo>
                  <a:pt x="1368" y="0"/>
                </a:moveTo>
                <a:lnTo>
                  <a:pt x="1422" y="0"/>
                </a:lnTo>
                <a:lnTo>
                  <a:pt x="1422" y="18"/>
                </a:lnTo>
                <a:lnTo>
                  <a:pt x="1368" y="18"/>
                </a:lnTo>
                <a:lnTo>
                  <a:pt x="1368" y="0"/>
                </a:lnTo>
                <a:close/>
                <a:moveTo>
                  <a:pt x="1440" y="0"/>
                </a:moveTo>
                <a:lnTo>
                  <a:pt x="1494" y="0"/>
                </a:lnTo>
                <a:lnTo>
                  <a:pt x="1494" y="18"/>
                </a:lnTo>
                <a:lnTo>
                  <a:pt x="1440" y="18"/>
                </a:lnTo>
                <a:lnTo>
                  <a:pt x="1440" y="0"/>
                </a:lnTo>
                <a:close/>
                <a:moveTo>
                  <a:pt x="1512" y="0"/>
                </a:moveTo>
                <a:lnTo>
                  <a:pt x="1566" y="0"/>
                </a:lnTo>
                <a:lnTo>
                  <a:pt x="1566" y="18"/>
                </a:lnTo>
                <a:lnTo>
                  <a:pt x="1512" y="18"/>
                </a:lnTo>
                <a:lnTo>
                  <a:pt x="1512" y="0"/>
                </a:lnTo>
                <a:close/>
                <a:moveTo>
                  <a:pt x="1584" y="0"/>
                </a:moveTo>
                <a:lnTo>
                  <a:pt x="1638" y="0"/>
                </a:lnTo>
                <a:lnTo>
                  <a:pt x="1638" y="18"/>
                </a:lnTo>
                <a:lnTo>
                  <a:pt x="1584" y="18"/>
                </a:lnTo>
                <a:lnTo>
                  <a:pt x="1584" y="0"/>
                </a:lnTo>
                <a:close/>
                <a:moveTo>
                  <a:pt x="1656" y="0"/>
                </a:moveTo>
                <a:lnTo>
                  <a:pt x="1710" y="0"/>
                </a:lnTo>
                <a:lnTo>
                  <a:pt x="1710" y="18"/>
                </a:lnTo>
                <a:lnTo>
                  <a:pt x="1656" y="18"/>
                </a:lnTo>
                <a:lnTo>
                  <a:pt x="1656" y="0"/>
                </a:lnTo>
                <a:close/>
                <a:moveTo>
                  <a:pt x="1728" y="0"/>
                </a:moveTo>
                <a:lnTo>
                  <a:pt x="1782" y="0"/>
                </a:lnTo>
                <a:lnTo>
                  <a:pt x="1782" y="18"/>
                </a:lnTo>
                <a:lnTo>
                  <a:pt x="1728" y="18"/>
                </a:lnTo>
                <a:lnTo>
                  <a:pt x="1728" y="0"/>
                </a:lnTo>
                <a:close/>
                <a:moveTo>
                  <a:pt x="1800" y="0"/>
                </a:moveTo>
                <a:lnTo>
                  <a:pt x="1854" y="0"/>
                </a:lnTo>
                <a:lnTo>
                  <a:pt x="1854" y="18"/>
                </a:lnTo>
                <a:lnTo>
                  <a:pt x="1800" y="18"/>
                </a:lnTo>
                <a:lnTo>
                  <a:pt x="1800" y="0"/>
                </a:lnTo>
                <a:close/>
                <a:moveTo>
                  <a:pt x="1872" y="0"/>
                </a:moveTo>
                <a:lnTo>
                  <a:pt x="1926" y="0"/>
                </a:lnTo>
                <a:lnTo>
                  <a:pt x="1926" y="18"/>
                </a:lnTo>
                <a:lnTo>
                  <a:pt x="1872" y="18"/>
                </a:lnTo>
                <a:lnTo>
                  <a:pt x="1872" y="0"/>
                </a:lnTo>
                <a:close/>
                <a:moveTo>
                  <a:pt x="1944" y="0"/>
                </a:moveTo>
                <a:lnTo>
                  <a:pt x="1998" y="0"/>
                </a:lnTo>
                <a:lnTo>
                  <a:pt x="1998" y="18"/>
                </a:lnTo>
                <a:lnTo>
                  <a:pt x="1944" y="18"/>
                </a:lnTo>
                <a:lnTo>
                  <a:pt x="1944" y="0"/>
                </a:lnTo>
                <a:close/>
                <a:moveTo>
                  <a:pt x="2016" y="0"/>
                </a:moveTo>
                <a:lnTo>
                  <a:pt x="2070" y="0"/>
                </a:lnTo>
                <a:lnTo>
                  <a:pt x="2070" y="18"/>
                </a:lnTo>
                <a:lnTo>
                  <a:pt x="2016" y="18"/>
                </a:lnTo>
                <a:lnTo>
                  <a:pt x="2016" y="0"/>
                </a:lnTo>
                <a:close/>
                <a:moveTo>
                  <a:pt x="2088" y="0"/>
                </a:moveTo>
                <a:lnTo>
                  <a:pt x="2142" y="0"/>
                </a:lnTo>
                <a:lnTo>
                  <a:pt x="2142" y="18"/>
                </a:lnTo>
                <a:lnTo>
                  <a:pt x="2088" y="18"/>
                </a:lnTo>
                <a:lnTo>
                  <a:pt x="2088" y="0"/>
                </a:lnTo>
                <a:close/>
                <a:moveTo>
                  <a:pt x="2160" y="0"/>
                </a:moveTo>
                <a:lnTo>
                  <a:pt x="2214" y="0"/>
                </a:lnTo>
                <a:lnTo>
                  <a:pt x="2214" y="18"/>
                </a:lnTo>
                <a:lnTo>
                  <a:pt x="2160" y="18"/>
                </a:lnTo>
                <a:lnTo>
                  <a:pt x="2160" y="0"/>
                </a:lnTo>
                <a:close/>
                <a:moveTo>
                  <a:pt x="2232" y="0"/>
                </a:moveTo>
                <a:lnTo>
                  <a:pt x="2286" y="0"/>
                </a:lnTo>
                <a:lnTo>
                  <a:pt x="2286" y="18"/>
                </a:lnTo>
                <a:lnTo>
                  <a:pt x="2232" y="18"/>
                </a:lnTo>
                <a:lnTo>
                  <a:pt x="2232" y="0"/>
                </a:lnTo>
                <a:close/>
                <a:moveTo>
                  <a:pt x="2304" y="0"/>
                </a:moveTo>
                <a:lnTo>
                  <a:pt x="2350" y="0"/>
                </a:lnTo>
                <a:lnTo>
                  <a:pt x="2350" y="18"/>
                </a:lnTo>
                <a:lnTo>
                  <a:pt x="2304" y="18"/>
                </a:lnTo>
                <a:lnTo>
                  <a:pt x="2304" y="0"/>
                </a:lnTo>
                <a:close/>
              </a:path>
            </a:pathLst>
          </a:custGeom>
          <a:solidFill>
            <a:srgbClr val="548235"/>
          </a:solidFill>
          <a:ln w="0" cap="flat">
            <a:solidFill>
              <a:srgbClr val="548235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2" name="Line 2539"/>
          <p:cNvSpPr>
            <a:spLocks noChangeShapeType="1"/>
          </p:cNvSpPr>
          <p:nvPr/>
        </p:nvSpPr>
        <p:spPr bwMode="auto">
          <a:xfrm flipH="1">
            <a:off x="12180888" y="6584950"/>
            <a:ext cx="0" cy="298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3" name="Line 2540"/>
          <p:cNvSpPr>
            <a:spLocks noChangeShapeType="1"/>
          </p:cNvSpPr>
          <p:nvPr/>
        </p:nvSpPr>
        <p:spPr bwMode="auto">
          <a:xfrm>
            <a:off x="8986838" y="-57150"/>
            <a:ext cx="558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4" name="Line 2541"/>
          <p:cNvSpPr>
            <a:spLocks noChangeShapeType="1"/>
          </p:cNvSpPr>
          <p:nvPr/>
        </p:nvSpPr>
        <p:spPr bwMode="auto">
          <a:xfrm>
            <a:off x="1565275" y="6877050"/>
            <a:ext cx="558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5" name="Line 2542"/>
          <p:cNvSpPr>
            <a:spLocks noChangeShapeType="1"/>
          </p:cNvSpPr>
          <p:nvPr/>
        </p:nvSpPr>
        <p:spPr bwMode="auto">
          <a:xfrm>
            <a:off x="8456613" y="6877050"/>
            <a:ext cx="37306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6" name="Rectangle 2543"/>
          <p:cNvSpPr>
            <a:spLocks noChangeArrowheads="1"/>
          </p:cNvSpPr>
          <p:nvPr/>
        </p:nvSpPr>
        <p:spPr bwMode="auto">
          <a:xfrm>
            <a:off x="8832850" y="-15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6.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7" name="Rectangle 2544"/>
          <p:cNvSpPr>
            <a:spLocks noChangeArrowheads="1"/>
          </p:cNvSpPr>
          <p:nvPr/>
        </p:nvSpPr>
        <p:spPr bwMode="auto">
          <a:xfrm>
            <a:off x="9221788" y="-158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8" name="Rectangle 2545"/>
          <p:cNvSpPr>
            <a:spLocks noChangeArrowheads="1"/>
          </p:cNvSpPr>
          <p:nvPr/>
        </p:nvSpPr>
        <p:spPr bwMode="auto">
          <a:xfrm>
            <a:off x="9228138" y="2730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9" name="Rectangle 2546"/>
          <p:cNvSpPr>
            <a:spLocks noChangeArrowheads="1"/>
          </p:cNvSpPr>
          <p:nvPr/>
        </p:nvSpPr>
        <p:spPr bwMode="auto">
          <a:xfrm>
            <a:off x="5516563" y="5492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 action="ppaction://hlinksldjump"/>
              </a:rPr>
              <a:t>4.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0" name="Rectangle 2547"/>
          <p:cNvSpPr>
            <a:spLocks noChangeArrowheads="1"/>
          </p:cNvSpPr>
          <p:nvPr/>
        </p:nvSpPr>
        <p:spPr bwMode="auto">
          <a:xfrm>
            <a:off x="9213850" y="549275"/>
            <a:ext cx="169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1" name="Rectangle 2548"/>
          <p:cNvSpPr>
            <a:spLocks noChangeArrowheads="1"/>
          </p:cNvSpPr>
          <p:nvPr/>
        </p:nvSpPr>
        <p:spPr bwMode="auto">
          <a:xfrm>
            <a:off x="10248900" y="54927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 action="ppaction://hlinksldjump"/>
              </a:rPr>
              <a:t>16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2" name="Rectangle 2549"/>
          <p:cNvSpPr>
            <a:spLocks noChangeArrowheads="1"/>
          </p:cNvSpPr>
          <p:nvPr/>
        </p:nvSpPr>
        <p:spPr bwMode="auto">
          <a:xfrm>
            <a:off x="5516563" y="825500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3" name="Rectangle 2550"/>
          <p:cNvSpPr>
            <a:spLocks noChangeArrowheads="1"/>
          </p:cNvSpPr>
          <p:nvPr/>
        </p:nvSpPr>
        <p:spPr bwMode="auto">
          <a:xfrm>
            <a:off x="7637463" y="830262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 action="ppaction://hlinksldjump"/>
              </a:rPr>
              <a:t> 7.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4" name="Rectangle 2551"/>
          <p:cNvSpPr>
            <a:spLocks noChangeArrowheads="1"/>
          </p:cNvSpPr>
          <p:nvPr/>
        </p:nvSpPr>
        <p:spPr bwMode="auto">
          <a:xfrm>
            <a:off x="9221788" y="82550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5" name="Rectangle 2552"/>
          <p:cNvSpPr>
            <a:spLocks noChangeArrowheads="1"/>
          </p:cNvSpPr>
          <p:nvPr/>
        </p:nvSpPr>
        <p:spPr bwMode="auto">
          <a:xfrm>
            <a:off x="10291763" y="825500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6" name="Rectangle 2553"/>
          <p:cNvSpPr>
            <a:spLocks noChangeArrowheads="1"/>
          </p:cNvSpPr>
          <p:nvPr/>
        </p:nvSpPr>
        <p:spPr bwMode="auto">
          <a:xfrm>
            <a:off x="4457700" y="1106487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 action="ppaction://hlinksldjump"/>
              </a:rPr>
              <a:t>3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7" name="Rectangle 2554"/>
          <p:cNvSpPr>
            <a:spLocks noChangeArrowheads="1"/>
          </p:cNvSpPr>
          <p:nvPr/>
        </p:nvSpPr>
        <p:spPr bwMode="auto">
          <a:xfrm>
            <a:off x="5516563" y="1106487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8" name="Rectangle 2555"/>
          <p:cNvSpPr>
            <a:spLocks noChangeArrowheads="1"/>
          </p:cNvSpPr>
          <p:nvPr/>
        </p:nvSpPr>
        <p:spPr bwMode="auto">
          <a:xfrm>
            <a:off x="7637463" y="1106487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9" name="Rectangle 2556"/>
          <p:cNvSpPr>
            <a:spLocks noChangeArrowheads="1"/>
          </p:cNvSpPr>
          <p:nvPr/>
        </p:nvSpPr>
        <p:spPr bwMode="auto">
          <a:xfrm>
            <a:off x="9226550" y="1106487"/>
            <a:ext cx="146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ь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0" name="Rectangle 2557"/>
          <p:cNvSpPr>
            <a:spLocks noChangeArrowheads="1"/>
          </p:cNvSpPr>
          <p:nvPr/>
        </p:nvSpPr>
        <p:spPr bwMode="auto">
          <a:xfrm>
            <a:off x="10291763" y="1106487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1" name="Rectangle 2558"/>
          <p:cNvSpPr>
            <a:spLocks noChangeArrowheads="1"/>
          </p:cNvSpPr>
          <p:nvPr/>
        </p:nvSpPr>
        <p:spPr bwMode="auto">
          <a:xfrm>
            <a:off x="4462463" y="1381125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2" name="Rectangle 2559"/>
          <p:cNvSpPr>
            <a:spLocks noChangeArrowheads="1"/>
          </p:cNvSpPr>
          <p:nvPr/>
        </p:nvSpPr>
        <p:spPr bwMode="auto">
          <a:xfrm>
            <a:off x="5503863" y="138112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3" name="Rectangle 2560"/>
          <p:cNvSpPr>
            <a:spLocks noChangeArrowheads="1"/>
          </p:cNvSpPr>
          <p:nvPr/>
        </p:nvSpPr>
        <p:spPr bwMode="auto">
          <a:xfrm>
            <a:off x="7637463" y="1381125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4" name="Rectangle 2561"/>
          <p:cNvSpPr>
            <a:spLocks noChangeArrowheads="1"/>
          </p:cNvSpPr>
          <p:nvPr/>
        </p:nvSpPr>
        <p:spPr bwMode="auto">
          <a:xfrm>
            <a:off x="9207500" y="1381125"/>
            <a:ext cx="18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5" name="Rectangle 2562"/>
          <p:cNvSpPr>
            <a:spLocks noChangeArrowheads="1"/>
          </p:cNvSpPr>
          <p:nvPr/>
        </p:nvSpPr>
        <p:spPr bwMode="auto">
          <a:xfrm>
            <a:off x="10266363" y="1381125"/>
            <a:ext cx="184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6" name="Rectangle 2563"/>
          <p:cNvSpPr>
            <a:spLocks noChangeArrowheads="1"/>
          </p:cNvSpPr>
          <p:nvPr/>
        </p:nvSpPr>
        <p:spPr bwMode="auto">
          <a:xfrm>
            <a:off x="1418188" y="164111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7" action="ppaction://hlinksldjump"/>
              </a:rPr>
              <a:t>1.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7" name="Rectangle 2564"/>
          <p:cNvSpPr>
            <a:spLocks noChangeArrowheads="1"/>
          </p:cNvSpPr>
          <p:nvPr/>
        </p:nvSpPr>
        <p:spPr bwMode="auto">
          <a:xfrm>
            <a:off x="1782763" y="1657350"/>
            <a:ext cx="1936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8" name="Rectangle 2565"/>
          <p:cNvSpPr>
            <a:spLocks noChangeArrowheads="1"/>
          </p:cNvSpPr>
          <p:nvPr/>
        </p:nvSpPr>
        <p:spPr bwMode="auto">
          <a:xfrm>
            <a:off x="2341563" y="1657350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9" name="Rectangle 2566"/>
          <p:cNvSpPr>
            <a:spLocks noChangeArrowheads="1"/>
          </p:cNvSpPr>
          <p:nvPr/>
        </p:nvSpPr>
        <p:spPr bwMode="auto">
          <a:xfrm>
            <a:off x="2862263" y="1657350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0" name="Rectangle 2567"/>
          <p:cNvSpPr>
            <a:spLocks noChangeArrowheads="1"/>
          </p:cNvSpPr>
          <p:nvPr/>
        </p:nvSpPr>
        <p:spPr bwMode="auto">
          <a:xfrm>
            <a:off x="3392488" y="1657350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1" name="Rectangle 2568"/>
          <p:cNvSpPr>
            <a:spLocks noChangeArrowheads="1"/>
          </p:cNvSpPr>
          <p:nvPr/>
        </p:nvSpPr>
        <p:spPr bwMode="auto">
          <a:xfrm>
            <a:off x="3927475" y="1657350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2" name="Rectangle 2569"/>
          <p:cNvSpPr>
            <a:spLocks noChangeArrowheads="1"/>
          </p:cNvSpPr>
          <p:nvPr/>
        </p:nvSpPr>
        <p:spPr bwMode="auto">
          <a:xfrm>
            <a:off x="4451350" y="165735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3" name="Rectangle 2570"/>
          <p:cNvSpPr>
            <a:spLocks noChangeArrowheads="1"/>
          </p:cNvSpPr>
          <p:nvPr/>
        </p:nvSpPr>
        <p:spPr bwMode="auto">
          <a:xfrm>
            <a:off x="5521325" y="1657350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4" name="Rectangle 2571"/>
          <p:cNvSpPr>
            <a:spLocks noChangeArrowheads="1"/>
          </p:cNvSpPr>
          <p:nvPr/>
        </p:nvSpPr>
        <p:spPr bwMode="auto">
          <a:xfrm>
            <a:off x="6577013" y="1662112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8" action="ppaction://hlinksldjump"/>
              </a:rPr>
              <a:t>8.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5" name="Rectangle 2572"/>
          <p:cNvSpPr>
            <a:spLocks noChangeArrowheads="1"/>
          </p:cNvSpPr>
          <p:nvPr/>
        </p:nvSpPr>
        <p:spPr bwMode="auto">
          <a:xfrm>
            <a:off x="7631113" y="165735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6" name="Rectangle 2573"/>
          <p:cNvSpPr>
            <a:spLocks noChangeArrowheads="1"/>
          </p:cNvSpPr>
          <p:nvPr/>
        </p:nvSpPr>
        <p:spPr bwMode="auto">
          <a:xfrm>
            <a:off x="8226425" y="1657350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9" action="ppaction://hlinksldjump"/>
              </a:rPr>
              <a:t>15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7" name="Rectangle 2574"/>
          <p:cNvSpPr>
            <a:spLocks noChangeArrowheads="1"/>
          </p:cNvSpPr>
          <p:nvPr/>
        </p:nvSpPr>
        <p:spPr bwMode="auto">
          <a:xfrm>
            <a:off x="8702675" y="1657350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8" name="Rectangle 2575"/>
          <p:cNvSpPr>
            <a:spLocks noChangeArrowheads="1"/>
          </p:cNvSpPr>
          <p:nvPr/>
        </p:nvSpPr>
        <p:spPr bwMode="auto">
          <a:xfrm>
            <a:off x="9228138" y="1657350"/>
            <a:ext cx="139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9" name="Rectangle 2576"/>
          <p:cNvSpPr>
            <a:spLocks noChangeArrowheads="1"/>
          </p:cNvSpPr>
          <p:nvPr/>
        </p:nvSpPr>
        <p:spPr bwMode="auto">
          <a:xfrm>
            <a:off x="9758363" y="1657350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0" name="Rectangle 2578"/>
          <p:cNvSpPr>
            <a:spLocks noChangeArrowheads="1"/>
          </p:cNvSpPr>
          <p:nvPr/>
        </p:nvSpPr>
        <p:spPr bwMode="auto">
          <a:xfrm>
            <a:off x="10283825" y="1657350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1" name="Rectangle 2579"/>
          <p:cNvSpPr>
            <a:spLocks noChangeArrowheads="1"/>
          </p:cNvSpPr>
          <p:nvPr/>
        </p:nvSpPr>
        <p:spPr bwMode="auto">
          <a:xfrm>
            <a:off x="4457700" y="19367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2" name="Rectangle 2580"/>
          <p:cNvSpPr>
            <a:spLocks noChangeArrowheads="1"/>
          </p:cNvSpPr>
          <p:nvPr/>
        </p:nvSpPr>
        <p:spPr bwMode="auto">
          <a:xfrm>
            <a:off x="5511800" y="19367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3" name="Rectangle 2581"/>
          <p:cNvSpPr>
            <a:spLocks noChangeArrowheads="1"/>
          </p:cNvSpPr>
          <p:nvPr/>
        </p:nvSpPr>
        <p:spPr bwMode="auto">
          <a:xfrm>
            <a:off x="6570663" y="19367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4" name="Rectangle 2582"/>
          <p:cNvSpPr>
            <a:spLocks noChangeArrowheads="1"/>
          </p:cNvSpPr>
          <p:nvPr/>
        </p:nvSpPr>
        <p:spPr bwMode="auto">
          <a:xfrm>
            <a:off x="7642225" y="1936750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5" name="Rectangle 2583"/>
          <p:cNvSpPr>
            <a:spLocks noChangeArrowheads="1"/>
          </p:cNvSpPr>
          <p:nvPr/>
        </p:nvSpPr>
        <p:spPr bwMode="auto">
          <a:xfrm>
            <a:off x="9232900" y="1936750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6" name="Rectangle 2584"/>
          <p:cNvSpPr>
            <a:spLocks noChangeArrowheads="1"/>
          </p:cNvSpPr>
          <p:nvPr/>
        </p:nvSpPr>
        <p:spPr bwMode="auto">
          <a:xfrm>
            <a:off x="10282238" y="19367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7" name="Rectangle 2585"/>
          <p:cNvSpPr>
            <a:spLocks noChangeArrowheads="1"/>
          </p:cNvSpPr>
          <p:nvPr/>
        </p:nvSpPr>
        <p:spPr bwMode="auto">
          <a:xfrm>
            <a:off x="1941513" y="221297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0" action="ppaction://hlinksldjump"/>
              </a:rPr>
              <a:t>2.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8" name="Rectangle 2586"/>
          <p:cNvSpPr>
            <a:spLocks noChangeArrowheads="1"/>
          </p:cNvSpPr>
          <p:nvPr/>
        </p:nvSpPr>
        <p:spPr bwMode="auto">
          <a:xfrm>
            <a:off x="2330450" y="22129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9" name="Rectangle 2587"/>
          <p:cNvSpPr>
            <a:spLocks noChangeArrowheads="1"/>
          </p:cNvSpPr>
          <p:nvPr/>
        </p:nvSpPr>
        <p:spPr bwMode="auto">
          <a:xfrm>
            <a:off x="2867025" y="2212975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0" name="Rectangle 2588"/>
          <p:cNvSpPr>
            <a:spLocks noChangeArrowheads="1"/>
          </p:cNvSpPr>
          <p:nvPr/>
        </p:nvSpPr>
        <p:spPr bwMode="auto">
          <a:xfrm>
            <a:off x="3392488" y="2212975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1" name="Rectangle 2589"/>
          <p:cNvSpPr>
            <a:spLocks noChangeArrowheads="1"/>
          </p:cNvSpPr>
          <p:nvPr/>
        </p:nvSpPr>
        <p:spPr bwMode="auto">
          <a:xfrm>
            <a:off x="3927475" y="2212975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2" name="Rectangle 2590"/>
          <p:cNvSpPr>
            <a:spLocks noChangeArrowheads="1"/>
          </p:cNvSpPr>
          <p:nvPr/>
        </p:nvSpPr>
        <p:spPr bwMode="auto">
          <a:xfrm>
            <a:off x="4451350" y="22129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3" name="Rectangle 2591"/>
          <p:cNvSpPr>
            <a:spLocks noChangeArrowheads="1"/>
          </p:cNvSpPr>
          <p:nvPr/>
        </p:nvSpPr>
        <p:spPr bwMode="auto">
          <a:xfrm>
            <a:off x="4981575" y="22129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4" name="Rectangle 2592"/>
          <p:cNvSpPr>
            <a:spLocks noChangeArrowheads="1"/>
          </p:cNvSpPr>
          <p:nvPr/>
        </p:nvSpPr>
        <p:spPr bwMode="auto">
          <a:xfrm>
            <a:off x="5516563" y="2212975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5" name="Rectangle 2593"/>
          <p:cNvSpPr>
            <a:spLocks noChangeArrowheads="1"/>
          </p:cNvSpPr>
          <p:nvPr/>
        </p:nvSpPr>
        <p:spPr bwMode="auto">
          <a:xfrm>
            <a:off x="6113463" y="2212975"/>
            <a:ext cx="1454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1" action="ppaction://hlinksldjump"/>
              </a:rPr>
              <a:t>11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6" name="Rectangle 2594"/>
          <p:cNvSpPr>
            <a:spLocks noChangeArrowheads="1"/>
          </p:cNvSpPr>
          <p:nvPr/>
        </p:nvSpPr>
        <p:spPr bwMode="auto">
          <a:xfrm>
            <a:off x="6570663" y="22129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7" name="Rectangle 2595"/>
          <p:cNvSpPr>
            <a:spLocks noChangeArrowheads="1"/>
          </p:cNvSpPr>
          <p:nvPr/>
        </p:nvSpPr>
        <p:spPr bwMode="auto">
          <a:xfrm>
            <a:off x="7107238" y="2212975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8" name="Rectangle 2596"/>
          <p:cNvSpPr>
            <a:spLocks noChangeArrowheads="1"/>
          </p:cNvSpPr>
          <p:nvPr/>
        </p:nvSpPr>
        <p:spPr bwMode="auto">
          <a:xfrm>
            <a:off x="7632700" y="2212975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9" name="Rectangle 2597"/>
          <p:cNvSpPr>
            <a:spLocks noChangeArrowheads="1"/>
          </p:cNvSpPr>
          <p:nvPr/>
        </p:nvSpPr>
        <p:spPr bwMode="auto">
          <a:xfrm>
            <a:off x="8172450" y="2212975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0" name="Rectangle 2598"/>
          <p:cNvSpPr>
            <a:spLocks noChangeArrowheads="1"/>
          </p:cNvSpPr>
          <p:nvPr/>
        </p:nvSpPr>
        <p:spPr bwMode="auto">
          <a:xfrm>
            <a:off x="8697913" y="2212975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1" name="Rectangle 2599"/>
          <p:cNvSpPr>
            <a:spLocks noChangeArrowheads="1"/>
          </p:cNvSpPr>
          <p:nvPr/>
        </p:nvSpPr>
        <p:spPr bwMode="auto">
          <a:xfrm>
            <a:off x="9223375" y="2212975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2" name="Rectangle 2600"/>
          <p:cNvSpPr>
            <a:spLocks noChangeArrowheads="1"/>
          </p:cNvSpPr>
          <p:nvPr/>
        </p:nvSpPr>
        <p:spPr bwMode="auto">
          <a:xfrm>
            <a:off x="10287000" y="2212975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3" name="Rectangle 2601"/>
          <p:cNvSpPr>
            <a:spLocks noChangeArrowheads="1"/>
          </p:cNvSpPr>
          <p:nvPr/>
        </p:nvSpPr>
        <p:spPr bwMode="auto">
          <a:xfrm>
            <a:off x="4462463" y="2487613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4" name="Rectangle 2602"/>
          <p:cNvSpPr>
            <a:spLocks noChangeArrowheads="1"/>
          </p:cNvSpPr>
          <p:nvPr/>
        </p:nvSpPr>
        <p:spPr bwMode="auto">
          <a:xfrm>
            <a:off x="6577013" y="248761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5" name="Rectangle 2603"/>
          <p:cNvSpPr>
            <a:spLocks noChangeArrowheads="1"/>
          </p:cNvSpPr>
          <p:nvPr/>
        </p:nvSpPr>
        <p:spPr bwMode="auto">
          <a:xfrm>
            <a:off x="7599363" y="2487613"/>
            <a:ext cx="230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2" action="ppaction://hlinksldjump"/>
              </a:rPr>
              <a:t> 19.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6" name="Rectangle 2604"/>
          <p:cNvSpPr>
            <a:spLocks noChangeArrowheads="1"/>
          </p:cNvSpPr>
          <p:nvPr/>
        </p:nvSpPr>
        <p:spPr bwMode="auto">
          <a:xfrm>
            <a:off x="8659813" y="2487613"/>
            <a:ext cx="1923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3" action="ppaction://hlinksldjump"/>
              </a:rPr>
              <a:t>23.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7" name="Rectangle 2605"/>
          <p:cNvSpPr>
            <a:spLocks noChangeArrowheads="1"/>
          </p:cNvSpPr>
          <p:nvPr/>
        </p:nvSpPr>
        <p:spPr bwMode="auto">
          <a:xfrm>
            <a:off x="2471738" y="27638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4" action="ppaction://hlinksldjump"/>
              </a:rPr>
              <a:t>5.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8" name="Rectangle 2606"/>
          <p:cNvSpPr>
            <a:spLocks noChangeArrowheads="1"/>
          </p:cNvSpPr>
          <p:nvPr/>
        </p:nvSpPr>
        <p:spPr bwMode="auto">
          <a:xfrm>
            <a:off x="2852738" y="2763838"/>
            <a:ext cx="169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9" name="Rectangle 2607"/>
          <p:cNvSpPr>
            <a:spLocks noChangeArrowheads="1"/>
          </p:cNvSpPr>
          <p:nvPr/>
        </p:nvSpPr>
        <p:spPr bwMode="auto">
          <a:xfrm>
            <a:off x="3390900" y="27638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0" name="Rectangle 2608"/>
          <p:cNvSpPr>
            <a:spLocks noChangeArrowheads="1"/>
          </p:cNvSpPr>
          <p:nvPr/>
        </p:nvSpPr>
        <p:spPr bwMode="auto">
          <a:xfrm>
            <a:off x="3921125" y="27638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1" name="Rectangle 2609"/>
          <p:cNvSpPr>
            <a:spLocks noChangeArrowheads="1"/>
          </p:cNvSpPr>
          <p:nvPr/>
        </p:nvSpPr>
        <p:spPr bwMode="auto">
          <a:xfrm>
            <a:off x="4452938" y="2763838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2" name="Rectangle 2610"/>
          <p:cNvSpPr>
            <a:spLocks noChangeArrowheads="1"/>
          </p:cNvSpPr>
          <p:nvPr/>
        </p:nvSpPr>
        <p:spPr bwMode="auto">
          <a:xfrm>
            <a:off x="4987925" y="2763838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3" name="Rectangle 2611"/>
          <p:cNvSpPr>
            <a:spLocks noChangeArrowheads="1"/>
          </p:cNvSpPr>
          <p:nvPr/>
        </p:nvSpPr>
        <p:spPr bwMode="auto">
          <a:xfrm>
            <a:off x="5503863" y="2763838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4" name="Rectangle 2612"/>
          <p:cNvSpPr>
            <a:spLocks noChangeArrowheads="1"/>
          </p:cNvSpPr>
          <p:nvPr/>
        </p:nvSpPr>
        <p:spPr bwMode="auto">
          <a:xfrm>
            <a:off x="6046788" y="2763838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5" name="Rectangle 2613"/>
          <p:cNvSpPr>
            <a:spLocks noChangeArrowheads="1"/>
          </p:cNvSpPr>
          <p:nvPr/>
        </p:nvSpPr>
        <p:spPr bwMode="auto">
          <a:xfrm>
            <a:off x="6570663" y="27638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6" name="Rectangle 2614"/>
          <p:cNvSpPr>
            <a:spLocks noChangeArrowheads="1"/>
          </p:cNvSpPr>
          <p:nvPr/>
        </p:nvSpPr>
        <p:spPr bwMode="auto">
          <a:xfrm>
            <a:off x="7165975" y="27638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5" action="ppaction://hlinksldjump"/>
              </a:rPr>
              <a:t>19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7" name="Rectangle 2615"/>
          <p:cNvSpPr>
            <a:spLocks noChangeArrowheads="1"/>
          </p:cNvSpPr>
          <p:nvPr/>
        </p:nvSpPr>
        <p:spPr bwMode="auto">
          <a:xfrm>
            <a:off x="7634288" y="2763838"/>
            <a:ext cx="1476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8" name="Rectangle 2616"/>
          <p:cNvSpPr>
            <a:spLocks noChangeArrowheads="1"/>
          </p:cNvSpPr>
          <p:nvPr/>
        </p:nvSpPr>
        <p:spPr bwMode="auto">
          <a:xfrm>
            <a:off x="8161338" y="27638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9" name="Rectangle 2617"/>
          <p:cNvSpPr>
            <a:spLocks noChangeArrowheads="1"/>
          </p:cNvSpPr>
          <p:nvPr/>
        </p:nvSpPr>
        <p:spPr bwMode="auto">
          <a:xfrm>
            <a:off x="8697913" y="2763838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0" name="Rectangle 2618"/>
          <p:cNvSpPr>
            <a:spLocks noChangeArrowheads="1"/>
          </p:cNvSpPr>
          <p:nvPr/>
        </p:nvSpPr>
        <p:spPr bwMode="auto">
          <a:xfrm>
            <a:off x="9232900" y="2763838"/>
            <a:ext cx="133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1" name="Rectangle 2619"/>
          <p:cNvSpPr>
            <a:spLocks noChangeArrowheads="1"/>
          </p:cNvSpPr>
          <p:nvPr/>
        </p:nvSpPr>
        <p:spPr bwMode="auto">
          <a:xfrm>
            <a:off x="9752013" y="27638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2" name="Rectangle 2620"/>
          <p:cNvSpPr>
            <a:spLocks noChangeArrowheads="1"/>
          </p:cNvSpPr>
          <p:nvPr/>
        </p:nvSpPr>
        <p:spPr bwMode="auto">
          <a:xfrm>
            <a:off x="10291763" y="2763838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3" name="Rectangle 2621"/>
          <p:cNvSpPr>
            <a:spLocks noChangeArrowheads="1"/>
          </p:cNvSpPr>
          <p:nvPr/>
        </p:nvSpPr>
        <p:spPr bwMode="auto">
          <a:xfrm>
            <a:off x="6570663" y="304482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4" name="Rectangle 2622"/>
          <p:cNvSpPr>
            <a:spLocks noChangeArrowheads="1"/>
          </p:cNvSpPr>
          <p:nvPr/>
        </p:nvSpPr>
        <p:spPr bwMode="auto">
          <a:xfrm>
            <a:off x="7632700" y="3044825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5" name="Rectangle 2623"/>
          <p:cNvSpPr>
            <a:spLocks noChangeArrowheads="1"/>
          </p:cNvSpPr>
          <p:nvPr/>
        </p:nvSpPr>
        <p:spPr bwMode="auto">
          <a:xfrm>
            <a:off x="8691563" y="304482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6" name="Rectangle 2624"/>
          <p:cNvSpPr>
            <a:spLocks noChangeArrowheads="1"/>
          </p:cNvSpPr>
          <p:nvPr/>
        </p:nvSpPr>
        <p:spPr bwMode="auto">
          <a:xfrm>
            <a:off x="10248900" y="304482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6" action="ppaction://hlinksldjump"/>
              </a:rPr>
              <a:t>26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7" name="Rectangle 2625"/>
          <p:cNvSpPr>
            <a:spLocks noChangeArrowheads="1"/>
          </p:cNvSpPr>
          <p:nvPr/>
        </p:nvSpPr>
        <p:spPr bwMode="auto">
          <a:xfrm>
            <a:off x="4419600" y="332422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7" action="ppaction://hlinksldjump"/>
              </a:rPr>
              <a:t>13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8" name="Rectangle 2626"/>
          <p:cNvSpPr>
            <a:spLocks noChangeArrowheads="1"/>
          </p:cNvSpPr>
          <p:nvPr/>
        </p:nvSpPr>
        <p:spPr bwMode="auto">
          <a:xfrm>
            <a:off x="5575300" y="332422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8" action="ppaction://hlinksldjump"/>
              </a:rPr>
              <a:t>17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9" name="Rectangle 2627"/>
          <p:cNvSpPr>
            <a:spLocks noChangeArrowheads="1"/>
          </p:cNvSpPr>
          <p:nvPr/>
        </p:nvSpPr>
        <p:spPr bwMode="auto">
          <a:xfrm>
            <a:off x="6034088" y="3324225"/>
            <a:ext cx="1682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0" name="Rectangle 2628"/>
          <p:cNvSpPr>
            <a:spLocks noChangeArrowheads="1"/>
          </p:cNvSpPr>
          <p:nvPr/>
        </p:nvSpPr>
        <p:spPr bwMode="auto">
          <a:xfrm>
            <a:off x="6577013" y="3324225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1" name="Rectangle 2629"/>
          <p:cNvSpPr>
            <a:spLocks noChangeArrowheads="1"/>
          </p:cNvSpPr>
          <p:nvPr/>
        </p:nvSpPr>
        <p:spPr bwMode="auto">
          <a:xfrm>
            <a:off x="7100888" y="3324225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2" name="Rectangle 2630"/>
          <p:cNvSpPr>
            <a:spLocks noChangeArrowheads="1"/>
          </p:cNvSpPr>
          <p:nvPr/>
        </p:nvSpPr>
        <p:spPr bwMode="auto">
          <a:xfrm>
            <a:off x="7632700" y="3324225"/>
            <a:ext cx="150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3" name="Rectangle 2631"/>
          <p:cNvSpPr>
            <a:spLocks noChangeArrowheads="1"/>
          </p:cNvSpPr>
          <p:nvPr/>
        </p:nvSpPr>
        <p:spPr bwMode="auto">
          <a:xfrm>
            <a:off x="8226425" y="332422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19" action="ppaction://hlinksldjump"/>
              </a:rPr>
              <a:t>24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4" name="Rectangle 2632"/>
          <p:cNvSpPr>
            <a:spLocks noChangeArrowheads="1"/>
          </p:cNvSpPr>
          <p:nvPr/>
        </p:nvSpPr>
        <p:spPr bwMode="auto">
          <a:xfrm>
            <a:off x="8702675" y="3324225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5" name="Rectangle 2633"/>
          <p:cNvSpPr>
            <a:spLocks noChangeArrowheads="1"/>
          </p:cNvSpPr>
          <p:nvPr/>
        </p:nvSpPr>
        <p:spPr bwMode="auto">
          <a:xfrm>
            <a:off x="9221788" y="3324225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6" name="Rectangle 2634"/>
          <p:cNvSpPr>
            <a:spLocks noChangeArrowheads="1"/>
          </p:cNvSpPr>
          <p:nvPr/>
        </p:nvSpPr>
        <p:spPr bwMode="auto">
          <a:xfrm>
            <a:off x="9758363" y="3324225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7" name="Rectangle 2635"/>
          <p:cNvSpPr>
            <a:spLocks noChangeArrowheads="1"/>
          </p:cNvSpPr>
          <p:nvPr/>
        </p:nvSpPr>
        <p:spPr bwMode="auto">
          <a:xfrm>
            <a:off x="10274300" y="3324225"/>
            <a:ext cx="1682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8" name="Rectangle 2636"/>
          <p:cNvSpPr>
            <a:spLocks noChangeArrowheads="1"/>
          </p:cNvSpPr>
          <p:nvPr/>
        </p:nvSpPr>
        <p:spPr bwMode="auto">
          <a:xfrm>
            <a:off x="4454525" y="3602038"/>
            <a:ext cx="1476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9" name="Rectangle 2637"/>
          <p:cNvSpPr>
            <a:spLocks noChangeArrowheads="1"/>
          </p:cNvSpPr>
          <p:nvPr/>
        </p:nvSpPr>
        <p:spPr bwMode="auto">
          <a:xfrm>
            <a:off x="5478463" y="36020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0" action="ppaction://hlinksldjump"/>
              </a:rPr>
              <a:t>20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0" name="Rectangle 2638"/>
          <p:cNvSpPr>
            <a:spLocks noChangeArrowheads="1"/>
          </p:cNvSpPr>
          <p:nvPr/>
        </p:nvSpPr>
        <p:spPr bwMode="auto">
          <a:xfrm>
            <a:off x="6538913" y="36020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1" action="ppaction://hlinksldjump"/>
              </a:rPr>
              <a:t>22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1" name="Rectangle 2639"/>
          <p:cNvSpPr>
            <a:spLocks noChangeArrowheads="1"/>
          </p:cNvSpPr>
          <p:nvPr/>
        </p:nvSpPr>
        <p:spPr bwMode="auto">
          <a:xfrm>
            <a:off x="7616825" y="3602038"/>
            <a:ext cx="184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2" name="Rectangle 2640"/>
          <p:cNvSpPr>
            <a:spLocks noChangeArrowheads="1"/>
          </p:cNvSpPr>
          <p:nvPr/>
        </p:nvSpPr>
        <p:spPr bwMode="auto">
          <a:xfrm>
            <a:off x="8691563" y="360203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3" name="Rectangle 2641"/>
          <p:cNvSpPr>
            <a:spLocks noChangeArrowheads="1"/>
          </p:cNvSpPr>
          <p:nvPr/>
        </p:nvSpPr>
        <p:spPr bwMode="auto">
          <a:xfrm>
            <a:off x="10266363" y="3602038"/>
            <a:ext cx="184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4" name="Rectangle 2642"/>
          <p:cNvSpPr>
            <a:spLocks noChangeArrowheads="1"/>
          </p:cNvSpPr>
          <p:nvPr/>
        </p:nvSpPr>
        <p:spPr bwMode="auto">
          <a:xfrm>
            <a:off x="2471738" y="38814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2" action="ppaction://hlinksldjump"/>
              </a:rPr>
              <a:t>9.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5" name="Rectangle 2643"/>
          <p:cNvSpPr>
            <a:spLocks noChangeArrowheads="1"/>
          </p:cNvSpPr>
          <p:nvPr/>
        </p:nvSpPr>
        <p:spPr bwMode="auto">
          <a:xfrm>
            <a:off x="2860675" y="38814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6" name="Rectangle 2644"/>
          <p:cNvSpPr>
            <a:spLocks noChangeArrowheads="1"/>
          </p:cNvSpPr>
          <p:nvPr/>
        </p:nvSpPr>
        <p:spPr bwMode="auto">
          <a:xfrm>
            <a:off x="3397250" y="3881438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7" name="Rectangle 2645"/>
          <p:cNvSpPr>
            <a:spLocks noChangeArrowheads="1"/>
          </p:cNvSpPr>
          <p:nvPr/>
        </p:nvSpPr>
        <p:spPr bwMode="auto">
          <a:xfrm>
            <a:off x="3932238" y="3881438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8" name="Rectangle 2646"/>
          <p:cNvSpPr>
            <a:spLocks noChangeArrowheads="1"/>
          </p:cNvSpPr>
          <p:nvPr/>
        </p:nvSpPr>
        <p:spPr bwMode="auto">
          <a:xfrm>
            <a:off x="4451350" y="38814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9" name="Rectangle 2647"/>
          <p:cNvSpPr>
            <a:spLocks noChangeArrowheads="1"/>
          </p:cNvSpPr>
          <p:nvPr/>
        </p:nvSpPr>
        <p:spPr bwMode="auto">
          <a:xfrm>
            <a:off x="5046663" y="38814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3" action="ppaction://hlinksldjump"/>
              </a:rPr>
              <a:t>20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0" name="Rectangle 2648"/>
          <p:cNvSpPr>
            <a:spLocks noChangeArrowheads="1"/>
          </p:cNvSpPr>
          <p:nvPr/>
        </p:nvSpPr>
        <p:spPr bwMode="auto">
          <a:xfrm>
            <a:off x="5511800" y="38814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1" name="Rectangle 2649"/>
          <p:cNvSpPr>
            <a:spLocks noChangeArrowheads="1"/>
          </p:cNvSpPr>
          <p:nvPr/>
        </p:nvSpPr>
        <p:spPr bwMode="auto">
          <a:xfrm>
            <a:off x="6046788" y="3881438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2" name="Rectangle 2650"/>
          <p:cNvSpPr>
            <a:spLocks noChangeArrowheads="1"/>
          </p:cNvSpPr>
          <p:nvPr/>
        </p:nvSpPr>
        <p:spPr bwMode="auto">
          <a:xfrm>
            <a:off x="6570663" y="38814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3" name="Rectangle 2651"/>
          <p:cNvSpPr>
            <a:spLocks noChangeArrowheads="1"/>
          </p:cNvSpPr>
          <p:nvPr/>
        </p:nvSpPr>
        <p:spPr bwMode="auto">
          <a:xfrm>
            <a:off x="7112000" y="3881438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4" name="Rectangle 2652"/>
          <p:cNvSpPr>
            <a:spLocks noChangeArrowheads="1"/>
          </p:cNvSpPr>
          <p:nvPr/>
        </p:nvSpPr>
        <p:spPr bwMode="auto">
          <a:xfrm>
            <a:off x="7631113" y="3881438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5" name="Rectangle 2653"/>
          <p:cNvSpPr>
            <a:spLocks noChangeArrowheads="1"/>
          </p:cNvSpPr>
          <p:nvPr/>
        </p:nvSpPr>
        <p:spPr bwMode="auto">
          <a:xfrm>
            <a:off x="10263188" y="3881438"/>
            <a:ext cx="19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6" name="Rectangle 2654"/>
          <p:cNvSpPr>
            <a:spLocks noChangeArrowheads="1"/>
          </p:cNvSpPr>
          <p:nvPr/>
        </p:nvSpPr>
        <p:spPr bwMode="auto">
          <a:xfrm>
            <a:off x="1768475" y="416242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4" action="ppaction://hlinksldjump"/>
              </a:rPr>
              <a:t>10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7" name="Rectangle 2655"/>
          <p:cNvSpPr>
            <a:spLocks noChangeArrowheads="1"/>
          </p:cNvSpPr>
          <p:nvPr/>
        </p:nvSpPr>
        <p:spPr bwMode="auto">
          <a:xfrm>
            <a:off x="4452938" y="4157663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8" name="Rectangle 2656"/>
          <p:cNvSpPr>
            <a:spLocks noChangeArrowheads="1"/>
          </p:cNvSpPr>
          <p:nvPr/>
        </p:nvSpPr>
        <p:spPr bwMode="auto">
          <a:xfrm>
            <a:off x="5513388" y="4157663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9" name="Rectangle 2657"/>
          <p:cNvSpPr>
            <a:spLocks noChangeArrowheads="1"/>
          </p:cNvSpPr>
          <p:nvPr/>
        </p:nvSpPr>
        <p:spPr bwMode="auto">
          <a:xfrm>
            <a:off x="6570663" y="415766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0" name="Rectangle 2658"/>
          <p:cNvSpPr>
            <a:spLocks noChangeArrowheads="1"/>
          </p:cNvSpPr>
          <p:nvPr/>
        </p:nvSpPr>
        <p:spPr bwMode="auto">
          <a:xfrm>
            <a:off x="8129588" y="4162425"/>
            <a:ext cx="230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5" action="ppaction://hlinksldjump"/>
              </a:rPr>
              <a:t> 25.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1" name="Rectangle 2659"/>
          <p:cNvSpPr>
            <a:spLocks noChangeArrowheads="1"/>
          </p:cNvSpPr>
          <p:nvPr/>
        </p:nvSpPr>
        <p:spPr bwMode="auto">
          <a:xfrm>
            <a:off x="10287000" y="4157663"/>
            <a:ext cx="146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ь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2" name="Rectangle 2660"/>
          <p:cNvSpPr>
            <a:spLocks noChangeArrowheads="1"/>
          </p:cNvSpPr>
          <p:nvPr/>
        </p:nvSpPr>
        <p:spPr bwMode="auto">
          <a:xfrm>
            <a:off x="1800225" y="44386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3" name="Rectangle 2661"/>
          <p:cNvSpPr>
            <a:spLocks noChangeArrowheads="1"/>
          </p:cNvSpPr>
          <p:nvPr/>
        </p:nvSpPr>
        <p:spPr bwMode="auto">
          <a:xfrm>
            <a:off x="2925763" y="4438650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6" action="ppaction://hlinksldjump"/>
              </a:rPr>
              <a:t>14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4" name="Rectangle 2662"/>
          <p:cNvSpPr>
            <a:spLocks noChangeArrowheads="1"/>
          </p:cNvSpPr>
          <p:nvPr/>
        </p:nvSpPr>
        <p:spPr bwMode="auto">
          <a:xfrm>
            <a:off x="3390900" y="44386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5" name="Rectangle 2663"/>
          <p:cNvSpPr>
            <a:spLocks noChangeArrowheads="1"/>
          </p:cNvSpPr>
          <p:nvPr/>
        </p:nvSpPr>
        <p:spPr bwMode="auto">
          <a:xfrm>
            <a:off x="3922713" y="4438650"/>
            <a:ext cx="150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6" name="Rectangle 2664"/>
          <p:cNvSpPr>
            <a:spLocks noChangeArrowheads="1"/>
          </p:cNvSpPr>
          <p:nvPr/>
        </p:nvSpPr>
        <p:spPr bwMode="auto">
          <a:xfrm>
            <a:off x="4457700" y="44386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7" name="Rectangle 2665"/>
          <p:cNvSpPr>
            <a:spLocks noChangeArrowheads="1"/>
          </p:cNvSpPr>
          <p:nvPr/>
        </p:nvSpPr>
        <p:spPr bwMode="auto">
          <a:xfrm>
            <a:off x="4984750" y="4438650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8" name="Rectangle 2666"/>
          <p:cNvSpPr>
            <a:spLocks noChangeArrowheads="1"/>
          </p:cNvSpPr>
          <p:nvPr/>
        </p:nvSpPr>
        <p:spPr bwMode="auto">
          <a:xfrm>
            <a:off x="5511800" y="4438650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9" name="Rectangle 2667"/>
          <p:cNvSpPr>
            <a:spLocks noChangeArrowheads="1"/>
          </p:cNvSpPr>
          <p:nvPr/>
        </p:nvSpPr>
        <p:spPr bwMode="auto">
          <a:xfrm>
            <a:off x="6046788" y="4438650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0" name="Rectangle 2668"/>
          <p:cNvSpPr>
            <a:spLocks noChangeArrowheads="1"/>
          </p:cNvSpPr>
          <p:nvPr/>
        </p:nvSpPr>
        <p:spPr bwMode="auto">
          <a:xfrm>
            <a:off x="6577013" y="44386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1" name="Rectangle 2669"/>
          <p:cNvSpPr>
            <a:spLocks noChangeArrowheads="1"/>
          </p:cNvSpPr>
          <p:nvPr/>
        </p:nvSpPr>
        <p:spPr bwMode="auto">
          <a:xfrm>
            <a:off x="7107238" y="44386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2" name="Rectangle 2670"/>
          <p:cNvSpPr>
            <a:spLocks noChangeArrowheads="1"/>
          </p:cNvSpPr>
          <p:nvPr/>
        </p:nvSpPr>
        <p:spPr bwMode="auto">
          <a:xfrm>
            <a:off x="7632700" y="4438650"/>
            <a:ext cx="1492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3" name="Rectangle 2671"/>
          <p:cNvSpPr>
            <a:spLocks noChangeArrowheads="1"/>
          </p:cNvSpPr>
          <p:nvPr/>
        </p:nvSpPr>
        <p:spPr bwMode="auto">
          <a:xfrm>
            <a:off x="8167688" y="4438650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4" name="Rectangle 2672"/>
          <p:cNvSpPr>
            <a:spLocks noChangeArrowheads="1"/>
          </p:cNvSpPr>
          <p:nvPr/>
        </p:nvSpPr>
        <p:spPr bwMode="auto">
          <a:xfrm>
            <a:off x="1801813" y="4714875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5" name="Rectangle 2673"/>
          <p:cNvSpPr>
            <a:spLocks noChangeArrowheads="1"/>
          </p:cNvSpPr>
          <p:nvPr/>
        </p:nvSpPr>
        <p:spPr bwMode="auto">
          <a:xfrm>
            <a:off x="4457700" y="4714875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6" name="Rectangle 2674"/>
          <p:cNvSpPr>
            <a:spLocks noChangeArrowheads="1"/>
          </p:cNvSpPr>
          <p:nvPr/>
        </p:nvSpPr>
        <p:spPr bwMode="auto">
          <a:xfrm>
            <a:off x="5511800" y="4714875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7" name="Rectangle 2675"/>
          <p:cNvSpPr>
            <a:spLocks noChangeArrowheads="1"/>
          </p:cNvSpPr>
          <p:nvPr/>
        </p:nvSpPr>
        <p:spPr bwMode="auto">
          <a:xfrm>
            <a:off x="6581775" y="4714875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8" name="Rectangle 2676"/>
          <p:cNvSpPr>
            <a:spLocks noChangeArrowheads="1"/>
          </p:cNvSpPr>
          <p:nvPr/>
        </p:nvSpPr>
        <p:spPr bwMode="auto">
          <a:xfrm>
            <a:off x="8162925" y="4714875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9" name="Rectangle 2677"/>
          <p:cNvSpPr>
            <a:spLocks noChangeArrowheads="1"/>
          </p:cNvSpPr>
          <p:nvPr/>
        </p:nvSpPr>
        <p:spPr bwMode="auto">
          <a:xfrm>
            <a:off x="9720263" y="47196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7" action="ppaction://hlinksldjump"/>
              </a:rPr>
              <a:t>28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0" name="Rectangle 2678"/>
          <p:cNvSpPr>
            <a:spLocks noChangeArrowheads="1"/>
          </p:cNvSpPr>
          <p:nvPr/>
        </p:nvSpPr>
        <p:spPr bwMode="auto">
          <a:xfrm>
            <a:off x="10779125" y="4719638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8" action="ppaction://hlinksldjump"/>
              </a:rPr>
              <a:t>29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1" name="Rectangle 2679"/>
          <p:cNvSpPr>
            <a:spLocks noChangeArrowheads="1"/>
          </p:cNvSpPr>
          <p:nvPr/>
        </p:nvSpPr>
        <p:spPr bwMode="auto">
          <a:xfrm>
            <a:off x="804863" y="4995863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9" action="ppaction://hlinksldjump"/>
              </a:rPr>
              <a:t>12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2" name="Rectangle 2680"/>
          <p:cNvSpPr>
            <a:spLocks noChangeArrowheads="1"/>
          </p:cNvSpPr>
          <p:nvPr/>
        </p:nvSpPr>
        <p:spPr bwMode="auto">
          <a:xfrm>
            <a:off x="1270000" y="499586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3" name="Rectangle 2681"/>
          <p:cNvSpPr>
            <a:spLocks noChangeArrowheads="1"/>
          </p:cNvSpPr>
          <p:nvPr/>
        </p:nvSpPr>
        <p:spPr bwMode="auto">
          <a:xfrm>
            <a:off x="1806575" y="499586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4" name="Rectangle 2682"/>
          <p:cNvSpPr>
            <a:spLocks noChangeArrowheads="1"/>
          </p:cNvSpPr>
          <p:nvPr/>
        </p:nvSpPr>
        <p:spPr bwMode="auto">
          <a:xfrm>
            <a:off x="2336800" y="499586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5" name="Rectangle 2683"/>
          <p:cNvSpPr>
            <a:spLocks noChangeArrowheads="1"/>
          </p:cNvSpPr>
          <p:nvPr/>
        </p:nvSpPr>
        <p:spPr bwMode="auto">
          <a:xfrm>
            <a:off x="2867025" y="4995863"/>
            <a:ext cx="139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6" name="Rectangle 2684"/>
          <p:cNvSpPr>
            <a:spLocks noChangeArrowheads="1"/>
          </p:cNvSpPr>
          <p:nvPr/>
        </p:nvSpPr>
        <p:spPr bwMode="auto">
          <a:xfrm>
            <a:off x="3397250" y="499586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7" name="Rectangle 2685"/>
          <p:cNvSpPr>
            <a:spLocks noChangeArrowheads="1"/>
          </p:cNvSpPr>
          <p:nvPr/>
        </p:nvSpPr>
        <p:spPr bwMode="auto">
          <a:xfrm>
            <a:off x="3927475" y="499586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8" name="Rectangle 2686"/>
          <p:cNvSpPr>
            <a:spLocks noChangeArrowheads="1"/>
          </p:cNvSpPr>
          <p:nvPr/>
        </p:nvSpPr>
        <p:spPr bwMode="auto">
          <a:xfrm>
            <a:off x="4451350" y="499586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9" name="Rectangle 2687"/>
          <p:cNvSpPr>
            <a:spLocks noChangeArrowheads="1"/>
          </p:cNvSpPr>
          <p:nvPr/>
        </p:nvSpPr>
        <p:spPr bwMode="auto">
          <a:xfrm>
            <a:off x="5516563" y="499586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0" name="Rectangle 2688"/>
          <p:cNvSpPr>
            <a:spLocks noChangeArrowheads="1"/>
          </p:cNvSpPr>
          <p:nvPr/>
        </p:nvSpPr>
        <p:spPr bwMode="auto">
          <a:xfrm>
            <a:off x="6572250" y="4995863"/>
            <a:ext cx="1492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1" name="Rectangle 2689"/>
          <p:cNvSpPr>
            <a:spLocks noChangeArrowheads="1"/>
          </p:cNvSpPr>
          <p:nvPr/>
        </p:nvSpPr>
        <p:spPr bwMode="auto">
          <a:xfrm>
            <a:off x="8167688" y="4995863"/>
            <a:ext cx="1428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2" name="Rectangle 2690"/>
          <p:cNvSpPr>
            <a:spLocks noChangeArrowheads="1"/>
          </p:cNvSpPr>
          <p:nvPr/>
        </p:nvSpPr>
        <p:spPr bwMode="auto">
          <a:xfrm>
            <a:off x="9752013" y="499586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3" name="Rectangle 2691"/>
          <p:cNvSpPr>
            <a:spLocks noChangeArrowheads="1"/>
          </p:cNvSpPr>
          <p:nvPr/>
        </p:nvSpPr>
        <p:spPr bwMode="auto">
          <a:xfrm>
            <a:off x="10804525" y="4995863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4" name="Rectangle 2692"/>
          <p:cNvSpPr>
            <a:spLocks noChangeArrowheads="1"/>
          </p:cNvSpPr>
          <p:nvPr/>
        </p:nvSpPr>
        <p:spPr bwMode="auto">
          <a:xfrm>
            <a:off x="1811338" y="5275263"/>
            <a:ext cx="134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5" name="Rectangle 2693"/>
          <p:cNvSpPr>
            <a:spLocks noChangeArrowheads="1"/>
          </p:cNvSpPr>
          <p:nvPr/>
        </p:nvSpPr>
        <p:spPr bwMode="auto">
          <a:xfrm>
            <a:off x="2828925" y="5275263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0" action="ppaction://hlinksldjump"/>
              </a:rPr>
              <a:t>21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6" name="Rectangle 2694"/>
          <p:cNvSpPr>
            <a:spLocks noChangeArrowheads="1"/>
          </p:cNvSpPr>
          <p:nvPr/>
        </p:nvSpPr>
        <p:spPr bwMode="auto">
          <a:xfrm>
            <a:off x="4451350" y="5275263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7" name="Rectangle 2695"/>
          <p:cNvSpPr>
            <a:spLocks noChangeArrowheads="1"/>
          </p:cNvSpPr>
          <p:nvPr/>
        </p:nvSpPr>
        <p:spPr bwMode="auto">
          <a:xfrm>
            <a:off x="5521325" y="5275263"/>
            <a:ext cx="134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8" name="Rectangle 2696"/>
          <p:cNvSpPr>
            <a:spLocks noChangeArrowheads="1"/>
          </p:cNvSpPr>
          <p:nvPr/>
        </p:nvSpPr>
        <p:spPr bwMode="auto">
          <a:xfrm>
            <a:off x="6570663" y="5275263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9" name="Rectangle 2697"/>
          <p:cNvSpPr>
            <a:spLocks noChangeArrowheads="1"/>
          </p:cNvSpPr>
          <p:nvPr/>
        </p:nvSpPr>
        <p:spPr bwMode="auto">
          <a:xfrm>
            <a:off x="7165975" y="5275263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1" action="ppaction://hlinksldjump"/>
              </a:rPr>
              <a:t>27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0" name="Rectangle 2698"/>
          <p:cNvSpPr>
            <a:spLocks noChangeArrowheads="1"/>
          </p:cNvSpPr>
          <p:nvPr/>
        </p:nvSpPr>
        <p:spPr bwMode="auto">
          <a:xfrm>
            <a:off x="7637463" y="5275263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1" name="Rectangle 2699"/>
          <p:cNvSpPr>
            <a:spLocks noChangeArrowheads="1"/>
          </p:cNvSpPr>
          <p:nvPr/>
        </p:nvSpPr>
        <p:spPr bwMode="auto">
          <a:xfrm>
            <a:off x="8161338" y="5275263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2" name="Rectangle 2700"/>
          <p:cNvSpPr>
            <a:spLocks noChangeArrowheads="1"/>
          </p:cNvSpPr>
          <p:nvPr/>
        </p:nvSpPr>
        <p:spPr bwMode="auto">
          <a:xfrm>
            <a:off x="8702675" y="5275263"/>
            <a:ext cx="133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3" name="Rectangle 2701"/>
          <p:cNvSpPr>
            <a:spLocks noChangeArrowheads="1"/>
          </p:cNvSpPr>
          <p:nvPr/>
        </p:nvSpPr>
        <p:spPr bwMode="auto">
          <a:xfrm>
            <a:off x="9221788" y="5275263"/>
            <a:ext cx="152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4" name="Rectangle 2702"/>
          <p:cNvSpPr>
            <a:spLocks noChangeArrowheads="1"/>
          </p:cNvSpPr>
          <p:nvPr/>
        </p:nvSpPr>
        <p:spPr bwMode="auto">
          <a:xfrm>
            <a:off x="9758363" y="5275263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5" name="Rectangle 2703"/>
          <p:cNvSpPr>
            <a:spLocks noChangeArrowheads="1"/>
          </p:cNvSpPr>
          <p:nvPr/>
        </p:nvSpPr>
        <p:spPr bwMode="auto">
          <a:xfrm>
            <a:off x="10285413" y="527526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6" name="Rectangle 2704"/>
          <p:cNvSpPr>
            <a:spLocks noChangeArrowheads="1"/>
          </p:cNvSpPr>
          <p:nvPr/>
        </p:nvSpPr>
        <p:spPr bwMode="auto">
          <a:xfrm>
            <a:off x="10817225" y="5275263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7" name="Rectangle 2705"/>
          <p:cNvSpPr>
            <a:spLocks noChangeArrowheads="1"/>
          </p:cNvSpPr>
          <p:nvPr/>
        </p:nvSpPr>
        <p:spPr bwMode="auto">
          <a:xfrm>
            <a:off x="11347450" y="5275263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8" name="Rectangle 2706"/>
          <p:cNvSpPr>
            <a:spLocks noChangeArrowheads="1"/>
          </p:cNvSpPr>
          <p:nvPr/>
        </p:nvSpPr>
        <p:spPr bwMode="auto">
          <a:xfrm>
            <a:off x="1801813" y="5551488"/>
            <a:ext cx="1492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9" name="Rectangle 2707"/>
          <p:cNvSpPr>
            <a:spLocks noChangeArrowheads="1"/>
          </p:cNvSpPr>
          <p:nvPr/>
        </p:nvSpPr>
        <p:spPr bwMode="auto">
          <a:xfrm>
            <a:off x="2862263" y="5551488"/>
            <a:ext cx="150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0" name="Rectangle 2708"/>
          <p:cNvSpPr>
            <a:spLocks noChangeArrowheads="1"/>
          </p:cNvSpPr>
          <p:nvPr/>
        </p:nvSpPr>
        <p:spPr bwMode="auto">
          <a:xfrm>
            <a:off x="5513388" y="5551488"/>
            <a:ext cx="1492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1" name="Rectangle 2709"/>
          <p:cNvSpPr>
            <a:spLocks noChangeArrowheads="1"/>
          </p:cNvSpPr>
          <p:nvPr/>
        </p:nvSpPr>
        <p:spPr bwMode="auto">
          <a:xfrm>
            <a:off x="6581775" y="5551488"/>
            <a:ext cx="134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2" name="Rectangle 2710"/>
          <p:cNvSpPr>
            <a:spLocks noChangeArrowheads="1"/>
          </p:cNvSpPr>
          <p:nvPr/>
        </p:nvSpPr>
        <p:spPr bwMode="auto">
          <a:xfrm>
            <a:off x="8164513" y="5551488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3" name="Rectangle 2711"/>
          <p:cNvSpPr>
            <a:spLocks noChangeArrowheads="1"/>
          </p:cNvSpPr>
          <p:nvPr/>
        </p:nvSpPr>
        <p:spPr bwMode="auto">
          <a:xfrm>
            <a:off x="9753600" y="5551488"/>
            <a:ext cx="1492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4" name="Rectangle 2712"/>
          <p:cNvSpPr>
            <a:spLocks noChangeArrowheads="1"/>
          </p:cNvSpPr>
          <p:nvPr/>
        </p:nvSpPr>
        <p:spPr bwMode="auto">
          <a:xfrm>
            <a:off x="10817225" y="5551488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5" name="Rectangle 2713"/>
          <p:cNvSpPr>
            <a:spLocks noChangeArrowheads="1"/>
          </p:cNvSpPr>
          <p:nvPr/>
        </p:nvSpPr>
        <p:spPr bwMode="auto">
          <a:xfrm>
            <a:off x="1806575" y="5826125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6" name="Rectangle 2714"/>
          <p:cNvSpPr>
            <a:spLocks noChangeArrowheads="1"/>
          </p:cNvSpPr>
          <p:nvPr/>
        </p:nvSpPr>
        <p:spPr bwMode="auto">
          <a:xfrm>
            <a:off x="2867025" y="5826125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7" name="Rectangle 2715"/>
          <p:cNvSpPr>
            <a:spLocks noChangeArrowheads="1"/>
          </p:cNvSpPr>
          <p:nvPr/>
        </p:nvSpPr>
        <p:spPr bwMode="auto">
          <a:xfrm>
            <a:off x="6577013" y="5826125"/>
            <a:ext cx="141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8" name="Rectangle 2716"/>
          <p:cNvSpPr>
            <a:spLocks noChangeArrowheads="1"/>
          </p:cNvSpPr>
          <p:nvPr/>
        </p:nvSpPr>
        <p:spPr bwMode="auto">
          <a:xfrm>
            <a:off x="9764713" y="5826125"/>
            <a:ext cx="1285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9" name="Rectangle 2717"/>
          <p:cNvSpPr>
            <a:spLocks noChangeArrowheads="1"/>
          </p:cNvSpPr>
          <p:nvPr/>
        </p:nvSpPr>
        <p:spPr bwMode="auto">
          <a:xfrm>
            <a:off x="10821988" y="5826125"/>
            <a:ext cx="134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0" name="Rectangle 2718"/>
          <p:cNvSpPr>
            <a:spLocks noChangeArrowheads="1"/>
          </p:cNvSpPr>
          <p:nvPr/>
        </p:nvSpPr>
        <p:spPr bwMode="auto">
          <a:xfrm>
            <a:off x="276225" y="6102350"/>
            <a:ext cx="230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2" action="ppaction://hlinksldjump"/>
              </a:rPr>
              <a:t> 18.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1" name="Rectangle 2719"/>
          <p:cNvSpPr>
            <a:spLocks noChangeArrowheads="1"/>
          </p:cNvSpPr>
          <p:nvPr/>
        </p:nvSpPr>
        <p:spPr bwMode="auto">
          <a:xfrm>
            <a:off x="741363" y="610235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2" name="Rectangle 2720"/>
          <p:cNvSpPr>
            <a:spLocks noChangeArrowheads="1"/>
          </p:cNvSpPr>
          <p:nvPr/>
        </p:nvSpPr>
        <p:spPr bwMode="auto">
          <a:xfrm>
            <a:off x="1276350" y="6102350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3" name="Rectangle 2721"/>
          <p:cNvSpPr>
            <a:spLocks noChangeArrowheads="1"/>
          </p:cNvSpPr>
          <p:nvPr/>
        </p:nvSpPr>
        <p:spPr bwMode="auto">
          <a:xfrm>
            <a:off x="1793875" y="610235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4" name="Rectangle 2722"/>
          <p:cNvSpPr>
            <a:spLocks noChangeArrowheads="1"/>
          </p:cNvSpPr>
          <p:nvPr/>
        </p:nvSpPr>
        <p:spPr bwMode="auto">
          <a:xfrm>
            <a:off x="2333625" y="6102350"/>
            <a:ext cx="1476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5" name="Rectangle 2723"/>
          <p:cNvSpPr>
            <a:spLocks noChangeArrowheads="1"/>
          </p:cNvSpPr>
          <p:nvPr/>
        </p:nvSpPr>
        <p:spPr bwMode="auto">
          <a:xfrm>
            <a:off x="2867025" y="6102350"/>
            <a:ext cx="139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6" name="Rectangle 2724"/>
          <p:cNvSpPr>
            <a:spLocks noChangeArrowheads="1"/>
          </p:cNvSpPr>
          <p:nvPr/>
        </p:nvSpPr>
        <p:spPr bwMode="auto">
          <a:xfrm>
            <a:off x="3395663" y="6102350"/>
            <a:ext cx="146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ь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7" name="Rectangle 2725"/>
          <p:cNvSpPr>
            <a:spLocks noChangeArrowheads="1"/>
          </p:cNvSpPr>
          <p:nvPr/>
        </p:nvSpPr>
        <p:spPr bwMode="auto">
          <a:xfrm>
            <a:off x="9752013" y="6102350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8" name="Rectangle 2726"/>
          <p:cNvSpPr>
            <a:spLocks noChangeArrowheads="1"/>
          </p:cNvSpPr>
          <p:nvPr/>
        </p:nvSpPr>
        <p:spPr bwMode="auto">
          <a:xfrm>
            <a:off x="10804525" y="610235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9" name="Rectangle 2727"/>
          <p:cNvSpPr>
            <a:spLocks noChangeArrowheads="1"/>
          </p:cNvSpPr>
          <p:nvPr/>
        </p:nvSpPr>
        <p:spPr bwMode="auto">
          <a:xfrm>
            <a:off x="1793875" y="6376988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0" name="Rectangle 2728"/>
          <p:cNvSpPr>
            <a:spLocks noChangeArrowheads="1"/>
          </p:cNvSpPr>
          <p:nvPr/>
        </p:nvSpPr>
        <p:spPr bwMode="auto">
          <a:xfrm>
            <a:off x="9752013" y="6376988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1" name="Rectangle 2729"/>
          <p:cNvSpPr>
            <a:spLocks noChangeArrowheads="1"/>
          </p:cNvSpPr>
          <p:nvPr/>
        </p:nvSpPr>
        <p:spPr bwMode="auto">
          <a:xfrm>
            <a:off x="1806575" y="665321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2" name="Rectangle 2730"/>
          <p:cNvSpPr>
            <a:spLocks noChangeArrowheads="1"/>
          </p:cNvSpPr>
          <p:nvPr/>
        </p:nvSpPr>
        <p:spPr bwMode="auto">
          <a:xfrm>
            <a:off x="8226425" y="6653213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3" action="ppaction://hlinksldjump"/>
              </a:rPr>
              <a:t>30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3" name="Rectangle 2731"/>
          <p:cNvSpPr>
            <a:spLocks noChangeArrowheads="1"/>
          </p:cNvSpPr>
          <p:nvPr/>
        </p:nvSpPr>
        <p:spPr bwMode="auto">
          <a:xfrm>
            <a:off x="8691563" y="665321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4" name="Rectangle 2732"/>
          <p:cNvSpPr>
            <a:spLocks noChangeArrowheads="1"/>
          </p:cNvSpPr>
          <p:nvPr/>
        </p:nvSpPr>
        <p:spPr bwMode="auto">
          <a:xfrm>
            <a:off x="9223375" y="6653213"/>
            <a:ext cx="1508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5" name="Rectangle 2733"/>
          <p:cNvSpPr>
            <a:spLocks noChangeArrowheads="1"/>
          </p:cNvSpPr>
          <p:nvPr/>
        </p:nvSpPr>
        <p:spPr bwMode="auto">
          <a:xfrm>
            <a:off x="9758363" y="6653213"/>
            <a:ext cx="141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6" name="Rectangle 2734"/>
          <p:cNvSpPr>
            <a:spLocks noChangeArrowheads="1"/>
          </p:cNvSpPr>
          <p:nvPr/>
        </p:nvSpPr>
        <p:spPr bwMode="auto">
          <a:xfrm>
            <a:off x="10282238" y="6653213"/>
            <a:ext cx="1524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7" name="Rectangle 2735"/>
          <p:cNvSpPr>
            <a:spLocks noChangeArrowheads="1"/>
          </p:cNvSpPr>
          <p:nvPr/>
        </p:nvSpPr>
        <p:spPr bwMode="auto">
          <a:xfrm>
            <a:off x="10793413" y="6653213"/>
            <a:ext cx="1936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8" name="Rectangle 2736"/>
          <p:cNvSpPr>
            <a:spLocks noChangeArrowheads="1"/>
          </p:cNvSpPr>
          <p:nvPr/>
        </p:nvSpPr>
        <p:spPr bwMode="auto">
          <a:xfrm>
            <a:off x="11352213" y="6653213"/>
            <a:ext cx="1349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9" name="Rectangle 2737"/>
          <p:cNvSpPr>
            <a:spLocks noChangeArrowheads="1"/>
          </p:cNvSpPr>
          <p:nvPr/>
        </p:nvSpPr>
        <p:spPr bwMode="auto">
          <a:xfrm>
            <a:off x="11877675" y="6653213"/>
            <a:ext cx="139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1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5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3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4008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4509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6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2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2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2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 nodeType="clickPar">
                      <p:stCondLst>
                        <p:cond delay="indefinite"/>
                      </p:stCondLst>
                      <p:childTnLst>
                        <p:par>
                          <p:cTn id="4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9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2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 nodeType="clickPar">
                      <p:stCondLst>
                        <p:cond delay="indefinite"/>
                      </p:stCondLst>
                      <p:childTnLst>
                        <p:par>
                          <p:cTn id="5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3006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6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2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2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 nodeType="clickPar">
                      <p:stCondLst>
                        <p:cond delay="indefinite"/>
                      </p:stCondLst>
                      <p:childTnLst>
                        <p:par>
                          <p:cTn id="5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2"/>
                  </p:tgtEl>
                </p:cond>
              </p:nextCondLst>
            </p:seq>
          </p:childTnLst>
        </p:cTn>
      </p:par>
    </p:tnLst>
    <p:bldLst>
      <p:bldP spid="2107" grpId="0"/>
      <p:bldP spid="2108" grpId="1"/>
      <p:bldP spid="2110" grpId="2"/>
      <p:bldP spid="2112" grpId="3"/>
      <p:bldP spid="2114" grpId="4"/>
      <p:bldP spid="2115" grpId="5"/>
      <p:bldP spid="2117" grpId="6"/>
      <p:bldP spid="2118" grpId="7"/>
      <p:bldP spid="2119" grpId="8"/>
      <p:bldP spid="2120" grpId="9"/>
      <p:bldP spid="2121" grpId="10"/>
      <p:bldP spid="2122" grpId="11"/>
      <p:bldP spid="2123" grpId="12"/>
      <p:bldP spid="2124" grpId="13"/>
      <p:bldP spid="2125" grpId="14"/>
      <p:bldP spid="2127" grpId="15"/>
      <p:bldP spid="2128" grpId="16"/>
      <p:bldP spid="2129" grpId="17"/>
      <p:bldP spid="2130" grpId="18"/>
      <p:bldP spid="2131" grpId="19"/>
      <p:bldP spid="2132" grpId="20"/>
      <p:bldP spid="2133" grpId="21"/>
      <p:bldP spid="2135" grpId="22"/>
      <p:bldP spid="2137" grpId="23"/>
      <p:bldP spid="2138" grpId="24"/>
      <p:bldP spid="2139" grpId="25"/>
      <p:bldP spid="1780" grpId="26"/>
      <p:bldP spid="1781" grpId="27"/>
      <p:bldP spid="1782" grpId="28"/>
      <p:bldP spid="1783" grpId="29"/>
      <p:bldP spid="1784" grpId="30"/>
      <p:bldP spid="1785" grpId="31"/>
      <p:bldP spid="1786" grpId="32"/>
      <p:bldP spid="1788" grpId="33"/>
      <p:bldP spid="1789" grpId="34"/>
      <p:bldP spid="1790" grpId="35"/>
      <p:bldP spid="1791" grpId="36"/>
      <p:bldP spid="1792" grpId="37"/>
      <p:bldP spid="1793" grpId="38"/>
      <p:bldP spid="1794" grpId="39"/>
      <p:bldP spid="1796" grpId="40"/>
      <p:bldP spid="1797" grpId="41"/>
      <p:bldP spid="1798" grpId="42"/>
      <p:bldP spid="1799" grpId="43"/>
      <p:bldP spid="1800" grpId="44"/>
      <p:bldP spid="1801" grpId="45"/>
      <p:bldP spid="1802" grpId="46"/>
      <p:bldP spid="1803" grpId="47"/>
      <p:bldP spid="1804" grpId="48"/>
      <p:bldP spid="1808" grpId="49"/>
      <p:bldP spid="1809" grpId="50"/>
      <p:bldP spid="1810" grpId="51"/>
      <p:bldP spid="1814" grpId="52"/>
      <p:bldP spid="1815" grpId="53"/>
      <p:bldP spid="1817" grpId="54"/>
      <p:bldP spid="1818" grpId="55"/>
      <p:bldP spid="1820" grpId="56"/>
      <p:bldP spid="1822" grpId="57"/>
      <p:bldP spid="1823" grpId="58"/>
      <p:bldP spid="1824" grpId="59"/>
      <p:bldP spid="1825" grpId="60"/>
      <p:bldP spid="1829" grpId="61"/>
      <p:bldP spid="1830" grpId="62"/>
      <p:bldP spid="1831" grpId="63"/>
      <p:bldP spid="1832" grpId="64"/>
      <p:bldP spid="1834" grpId="65"/>
      <p:bldP spid="1835" grpId="66"/>
      <p:bldP spid="1836" grpId="67"/>
      <p:bldP spid="1837" grpId="68"/>
      <p:bldP spid="1838" grpId="69"/>
      <p:bldP spid="1841" grpId="70"/>
      <p:bldP spid="1842" grpId="71"/>
      <p:bldP spid="1843" grpId="72"/>
      <p:bldP spid="1845" grpId="73"/>
      <p:bldP spid="1846" grpId="74"/>
      <p:bldP spid="1847" grpId="75"/>
      <p:bldP spid="1848" grpId="76"/>
      <p:bldP spid="1850" grpId="77"/>
      <p:bldP spid="1851" grpId="78"/>
      <p:bldP spid="1852" grpId="79"/>
      <p:bldP spid="1853" grpId="80"/>
      <p:bldP spid="1854" grpId="81"/>
      <p:bldP spid="1855" grpId="82"/>
      <p:bldP spid="1857" grpId="83"/>
      <p:bldP spid="1858" grpId="84"/>
      <p:bldP spid="1859" grpId="85"/>
      <p:bldP spid="1861" grpId="86"/>
      <p:bldP spid="1862" grpId="87"/>
      <p:bldP spid="1864" grpId="88"/>
      <p:bldP spid="1865" grpId="89"/>
      <p:bldP spid="1866" grpId="90"/>
      <p:bldP spid="1867" grpId="91"/>
      <p:bldP spid="1868" grpId="92"/>
      <p:bldP spid="1869" grpId="93"/>
      <p:bldP spid="1870" grpId="94"/>
      <p:bldP spid="1871" grpId="95"/>
      <p:bldP spid="1872" grpId="96"/>
      <p:bldP spid="1873" grpId="97"/>
      <p:bldP spid="1874" grpId="98"/>
      <p:bldP spid="1875" grpId="99"/>
      <p:bldP spid="1876" grpId="100"/>
      <p:bldP spid="1877" grpId="101"/>
      <p:bldP spid="1878" grpId="102"/>
      <p:bldP spid="1882" grpId="103"/>
      <p:bldP spid="1883" grpId="104"/>
      <p:bldP spid="1884" grpId="105"/>
      <p:bldP spid="1885" grpId="106"/>
      <p:bldP spid="1886" grpId="107"/>
      <p:bldP spid="1887" grpId="108"/>
      <p:bldP spid="1888" grpId="109"/>
      <p:bldP spid="1889" grpId="110"/>
      <p:bldP spid="1890" grpId="111"/>
      <p:bldP spid="1891" grpId="112"/>
      <p:bldP spid="1892" grpId="113"/>
      <p:bldP spid="1893" grpId="114"/>
      <p:bldP spid="1894" grpId="115"/>
      <p:bldP spid="1896" grpId="116"/>
      <p:bldP spid="1897" grpId="117"/>
      <p:bldP spid="1898" grpId="118"/>
      <p:bldP spid="1900" grpId="119"/>
      <p:bldP spid="1901" grpId="120"/>
      <p:bldP spid="1902" grpId="121"/>
      <p:bldP spid="1903" grpId="122"/>
      <p:bldP spid="1904" grpId="123"/>
      <p:bldP spid="1905" grpId="124"/>
      <p:bldP spid="1906" grpId="125"/>
      <p:bldP spid="1907" grpId="126"/>
      <p:bldP spid="1908" grpId="127"/>
      <p:bldP spid="1909" grpId="128"/>
      <p:bldP spid="1910" grpId="129"/>
      <p:bldP spid="1911" grpId="130"/>
      <p:bldP spid="1912" grpId="131"/>
      <p:bldP spid="1913" grpId="132"/>
      <p:bldP spid="1914" grpId="133"/>
      <p:bldP spid="1915" grpId="134"/>
      <p:bldP spid="1916" grpId="135"/>
      <p:bldP spid="1917" grpId="136"/>
      <p:bldP spid="1918" grpId="137"/>
      <p:bldP spid="1919" grpId="138"/>
      <p:bldP spid="1921" grpId="139"/>
      <p:bldP spid="1922" grpId="140"/>
      <p:bldP spid="1923" grpId="141"/>
      <p:bldP spid="1924" grpId="142"/>
      <p:bldP spid="1925" grpId="143"/>
      <p:bldP spid="1926" grpId="144"/>
      <p:bldP spid="1927" grpId="145"/>
      <p:bldP spid="1928" grpId="146"/>
      <p:bldP spid="1929" grpId="147"/>
      <p:bldP spid="1930" grpId="148"/>
      <p:bldP spid="1931" grpId="149"/>
      <p:bldP spid="1933" grpId="150"/>
      <p:bldP spid="1934" grpId="151"/>
      <p:bldP spid="1935" grpId="152"/>
      <p:bldP spid="1936" grpId="153"/>
      <p:bldP spid="1937" grpId="154"/>
      <p:bldP spid="1938" grpId="155"/>
      <p:bldP spid="1939" grpId="15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18.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5"/>
            <a:ext cx="5579164" cy="778428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Оперативная…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80" y="2738990"/>
            <a:ext cx="6165574" cy="377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335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5">
                <a:lumMod val="75000"/>
              </a:schemeClr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19.</a:t>
            </a:r>
            <a:b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горизонтали)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5"/>
            <a:ext cx="5579164" cy="633096"/>
          </a:xfrm>
          <a:ln w="19050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Найдется все. 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586" y="2880677"/>
            <a:ext cx="4797763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787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5">
                <a:lumMod val="75000"/>
              </a:schemeClr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19.</a:t>
            </a:r>
            <a:b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вертикали)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513923"/>
          </a:xfrm>
          <a:ln w="19050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программу или на файл, оформленная в виде иконки.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l="10734" t="59511" r="6725" b="20788"/>
          <a:stretch>
            <a:fillRect/>
          </a:stretch>
        </p:blipFill>
        <p:spPr>
          <a:xfrm>
            <a:off x="765314" y="4045225"/>
            <a:ext cx="8050695" cy="144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88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20.</a:t>
            </a:r>
            <a:b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горизонтали)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513924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нахождения в файле необходимой информации.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l="23134" r="22001"/>
          <a:stretch>
            <a:fillRect/>
          </a:stretch>
        </p:blipFill>
        <p:spPr>
          <a:xfrm>
            <a:off x="1162880" y="2257713"/>
            <a:ext cx="4283766" cy="434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345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20.</a:t>
            </a:r>
            <a:b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вертикали)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573559"/>
          </a:xfrm>
          <a:ln w="19050" cmpd="sng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передачи графической информации в печатном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62" y="2954407"/>
            <a:ext cx="5217391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80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21.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3650837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между пользователями через Интернет в реальном масштабе времени через чат-сайт, посредствам обмена сообщениями, набранными на клавиатуре.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79" y="365125"/>
            <a:ext cx="5946903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14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22.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100333"/>
          </a:xfrm>
          <a:ln w="19050" cmpd="sng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компьютерная сеть, объединяющая локальные, региональные и корпоративные.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51" y="3032538"/>
            <a:ext cx="5164207" cy="3442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83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23.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679037"/>
          </a:xfrm>
          <a:ln w="19050" cmpd="sng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Жесткий…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914886"/>
            <a:ext cx="4767470" cy="4767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032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24.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679037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Ненужные рассылки.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15" y="2907196"/>
            <a:ext cx="54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89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25.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Сжатый сохраненный материал.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636" y="3416524"/>
            <a:ext cx="3265832" cy="3265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3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5"/>
            <a:ext cx="5579164" cy="718792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Нажатие на кнопку мыши.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27" y="2757236"/>
            <a:ext cx="36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5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4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26.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полевая, ручная и компьютерная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69" y="2484730"/>
            <a:ext cx="4197626" cy="419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444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27.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ввода гибких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29" y="3545466"/>
            <a:ext cx="6703943" cy="2755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16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28.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место хранения удаленных папок и файлов.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92" y="3556153"/>
            <a:ext cx="3535396" cy="301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772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29.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выхода в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60" y="2774909"/>
            <a:ext cx="5701748" cy="379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29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30.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623254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Графический… для рисования и ввода рукописного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89" y="2853756"/>
            <a:ext cx="5076151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7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05842"/>
              </p:ext>
            </p:extLst>
          </p:nvPr>
        </p:nvGraphicFramePr>
        <p:xfrm>
          <a:off x="0" y="-8"/>
          <a:ext cx="12192001" cy="685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  <a:gridCol w="530087"/>
              </a:tblGrid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174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655"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9906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5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воспроизведения звука.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768" y="2499360"/>
            <a:ext cx="4008562" cy="400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098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085976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перевода изображения с бумажного носителя в цифровой, компьютерный формат.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0" y="3506927"/>
            <a:ext cx="5795010" cy="317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26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5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5"/>
            <a:ext cx="5579164" cy="724536"/>
          </a:xfrm>
          <a:ln w="19050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Буфер…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 t="25926"/>
          <a:stretch>
            <a:fillRect/>
          </a:stretch>
        </p:blipFill>
        <p:spPr>
          <a:xfrm>
            <a:off x="1188720" y="3303692"/>
            <a:ext cx="6604000" cy="2751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34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1354897"/>
          </a:xfrm>
          <a:ln w="19050" cmpd="sng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ввода звуковой информации. 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33" y="2092960"/>
            <a:ext cx="3939771" cy="458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688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075816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одним словом монитор, системный блок, клавиатура, мышь.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89" y="2672013"/>
            <a:ext cx="5198164" cy="3863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21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636" y="365125"/>
            <a:ext cx="5579164" cy="1325563"/>
          </a:xfrm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rmAutofit/>
          </a:bodyPr>
          <a:lstStyle/>
          <a:p>
            <a:pPr algn="r"/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7.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36" y="1825624"/>
            <a:ext cx="5579164" cy="2563496"/>
          </a:xfr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Программист, занимающийся взломом программного обеспечения и различных компьютерных систем.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35" y="5602356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6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22476"/>
          <a:stretch>
            <a:fillRect/>
          </a:stretch>
        </p:blipFill>
        <p:spPr>
          <a:xfrm>
            <a:off x="9671132" y="5602356"/>
            <a:ext cx="105212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29" y="3107372"/>
            <a:ext cx="5327015" cy="3555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88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diakov.net</Company>
  <PresentationFormat>Широкоэкранный</PresentationFormat>
  <Paragraphs>261</Paragraphs>
  <Slides>35</Slides>
  <Notes>0</Notes>
  <TotalTime>1207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0">
      <vt:lpstr>Arial</vt:lpstr>
      <vt:lpstr>Calibri Light</vt:lpstr>
      <vt:lpstr>Calibri</vt:lpstr>
      <vt:lpstr>Times New Roman</vt:lpstr>
      <vt:lpstr>Тема Office</vt:lpstr>
      <vt:lpstr>Кроссворд"Знатоки ИКТ"</vt:lpstr>
      <vt:lpstr>PowerPoint Presentation</vt:lpstr>
      <vt:lpstr>Вопрос 1.</vt:lpstr>
      <vt:lpstr>Вопрос 2.</vt:lpstr>
      <vt:lpstr>Вопрос 3.</vt:lpstr>
      <vt:lpstr>Вопрос 4.</vt:lpstr>
      <vt:lpstr>Вопрос 5.</vt:lpstr>
      <vt:lpstr>Вопрос 6.</vt:lpstr>
      <vt:lpstr>Вопрос 7.</vt:lpstr>
      <vt:lpstr>Вопрос 8.</vt:lpstr>
      <vt:lpstr>Вопрос 9.</vt:lpstr>
      <vt:lpstr>Вопрос 10.</vt:lpstr>
      <vt:lpstr>Вопрос 11.</vt:lpstr>
      <vt:lpstr>Вопрос 12.</vt:lpstr>
      <vt:lpstr>Вопрос 13.</vt:lpstr>
      <vt:lpstr>Вопрос 14.</vt:lpstr>
      <vt:lpstr>Вопрос 15.</vt:lpstr>
      <vt:lpstr>Вопрос 16.</vt:lpstr>
      <vt:lpstr>Вопрос 17.</vt:lpstr>
      <vt:lpstr>Вопрос 18.</vt:lpstr>
      <vt:lpstr>Вопрос 19.(по горизонтали)</vt:lpstr>
      <vt:lpstr>Вопрос 19.(по вертикали)</vt:lpstr>
      <vt:lpstr>Вопрос 20.(по горизонтали)</vt:lpstr>
      <vt:lpstr>Вопрос 20.(по вертикали)</vt:lpstr>
      <vt:lpstr>Вопрос 21.</vt:lpstr>
      <vt:lpstr>Вопрос 22.</vt:lpstr>
      <vt:lpstr>Вопрос 23.</vt:lpstr>
      <vt:lpstr>Вопрос 24.</vt:lpstr>
      <vt:lpstr>Вопрос 25.</vt:lpstr>
      <vt:lpstr>Вопрос 26.</vt:lpstr>
      <vt:lpstr>Вопрос 27.</vt:lpstr>
      <vt:lpstr>Вопрос 28.</vt:lpstr>
      <vt:lpstr>Вопрос 29.</vt:lpstr>
      <vt:lpstr>Вопрос 30.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RePack by Diakov</dc:creator>
  <cp:lastModifiedBy>RePack by Diakov</cp:lastModifiedBy>
  <cp:revision>45</cp:revision>
  <dcterms:created xsi:type="dcterms:W3CDTF">2024-03-23T08:05:43Z</dcterms:created>
  <dcterms:modified xsi:type="dcterms:W3CDTF">2024-08-07T10:24:37Z</dcterms:modified>
</cp:coreProperties>
</file>