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13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86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165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655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440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005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28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32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0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06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40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4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370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0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37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68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1156E-DAEC-4DF2-AAAF-F4901EFFFA58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1CDF65-6EA1-4028-BF61-6E80E7F2F6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Семинар-практикум для педагогов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/>
              <a:t>"</a:t>
            </a:r>
            <a:r>
              <a:rPr lang="ru-RU" sz="3600" dirty="0"/>
              <a:t> </a:t>
            </a:r>
            <a:r>
              <a:rPr lang="ru-RU" sz="3600" b="1" dirty="0"/>
              <a:t>Взаимодействие с родителями по вопросам духовно-нравственного воспитания детей и поддержка семейных ценностей</a:t>
            </a:r>
            <a:r>
              <a:rPr lang="ru-RU" sz="3600" b="1" dirty="0" smtClean="0"/>
              <a:t>"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ru-RU" dirty="0"/>
              <a:t> </a:t>
            </a:r>
          </a:p>
          <a:p>
            <a:pPr algn="r"/>
            <a:r>
              <a:rPr lang="ru-RU" dirty="0"/>
              <a:t>Подготовила воспитатель</a:t>
            </a:r>
          </a:p>
          <a:p>
            <a:pPr algn="r"/>
            <a:r>
              <a:rPr lang="ru-RU" dirty="0"/>
              <a:t>2 группы раннего возраста</a:t>
            </a:r>
          </a:p>
          <a:p>
            <a:pPr algn="r"/>
            <a:r>
              <a:rPr lang="ru-RU" dirty="0" err="1"/>
              <a:t>Толстоброва</a:t>
            </a:r>
            <a:r>
              <a:rPr lang="ru-RU" dirty="0"/>
              <a:t> Л.Н.</a:t>
            </a:r>
          </a:p>
          <a:p>
            <a:pPr algn="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3674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dirty="0" smtClean="0"/>
              <a:t>детский сад №4 "Солнышко"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575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Оценка ответов:</a:t>
            </a:r>
          </a:p>
          <a:p>
            <a:r>
              <a:rPr lang="ru-RU" dirty="0"/>
              <a:t>Полученные очки суммируются и определяется, к какой категории относится испытуемый.</a:t>
            </a:r>
          </a:p>
          <a:p>
            <a:r>
              <a:rPr lang="ru-RU" dirty="0"/>
              <a:t>30-32 очка. Вам явно сложно вступать в общение с родителями. Скорее всего, Вы вообще не коммуникабельны. Это Ваша беда, так как страдаете от этого больше Вы сами. Но и окружающим Вас людям нелегко. На Вас трудно положиться в деле, которое требует коллективных усилий. Контакты с родителями Вы стараетесь свести к минимуму. В основном они формальны. Причины трудностей в общении Вы стремитесь переложить на родителей. Вы убеждены, что большинство родителей - это всегда недовольные, придирчивые люди, ищущие в Вашей работе только недостатки, не желающие прислушиваться к Вашему мнению. Ваше неумение построить общение с родителями приводит к тому, что и они стремятся избегать общения с Вами. Постарайтесь стать общительнее, контролируйте себя.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82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25-29 очков. Вы замкнуты, неразговорчивы. Новая работа и необходимость новых контактов надолго выводят Вас из равновесия. Общение с родителями воспитанников является для Вас сложным и не слишком приятным делом. Вы знаете эту особенность своего характера и бываете недовольны собой. Однако в неудачных контактах с родителями стремитесь в большей степени обвинить их, а не собственную коммуникабельность. В Ваших силах изменить особенности своего характера. Вспомните, ведь участие в общем интересном деле позволяет Вам легко находить общий язык с родителями!</a:t>
            </a:r>
          </a:p>
          <a:p>
            <a:r>
              <a:rPr lang="ru-RU" dirty="0"/>
              <a:t>19-24 очка. Вы в известной степени общительны и в незнакомой обстановке чувствуете себя вполне уверенно. Вам удается достаточно легко наладить контакты с большинством родителей своей группы, но с "трудными" родителями Вы не стремитесь активно общаться. В незнакомой ситуации Вы выбираете тактику "</a:t>
            </a:r>
            <a:r>
              <a:rPr lang="ru-RU" dirty="0" err="1"/>
              <a:t>присматривания</a:t>
            </a:r>
            <a:r>
              <a:rPr lang="ru-RU" dirty="0"/>
              <a:t>". Сложности общения с родителями не пугают Вас, однако порой Вы бываете излишне критичны по отношению к ним. Эти недостатки исправимы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8339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14-18 очков. У Вас нормальная коммуникабельность. Вы убеждены, что с любым родителем всегда можно найти "общий язык". Вы охотно выслушиваете родителей, достаточно терпеливы в общении с ними, умеете отстоять свою точку зрения, не навязывая ее при этом другому. И индивидуальное и коллективное общение с родителями не вызывает у Вас неприятных переживаний. Родители так же стремятся поддерживать контакты с Вами, ищут Вашего совета, поддержки. В то же время Вы не любите многословия, излишней эмоциональности, стремитесь избегать ненужных конфликтов.</a:t>
            </a:r>
          </a:p>
          <a:p>
            <a:r>
              <a:rPr lang="ru-RU" dirty="0"/>
              <a:t>9-13 очков. Вы бываете весьма общительны. Постоянно стремитесь вступить в беседу с родителями, но часто эти беседы носят бессодержательный характер. Вы любите бывать в центре внимания, никому не отказываете в просьбах, хотя не всегда можете их выполнить. Стремитесь высказать родителям собственное мнение о том, как они воспитывают детей, в любой ситуации дать совет, что способно вызывать у них раздражение. Вы вспыльчивы, но отходчивы. Вам недостает терпения и отваги при столкновении с серьезными проблемами. При желании, однако, Вы умеете выстраивать содержательное общение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203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4-8 очков. Вы чрезмерно общительны. Стремитесь стать "другом" каждому родителю, быть в курсе всех их проблем. Любите принимать участие во всех спорах и дискуссиях. Всегда охотно беретесь за любое дело, хотя не всегда можете успешно довести его до конца. Имеете собственное мнение по любому вопросу и всегда стремитесь ею высказать. Возможно, по этой причине родители и коллеги относятся к Вам с опаской и сомнениями. Вам следует задуматься над этими фактами.</a:t>
            </a:r>
          </a:p>
          <a:p>
            <a:r>
              <a:rPr lang="ru-RU" dirty="0"/>
              <a:t>3 очка и менее. Ваша общительность носит болезненный характер. Вы многословны, вмешиваетесь в дела, которые не имеют к Вам никакого отношения. Беретесь судить о проблемах, в которых совершенно не компетентны. Вольно или невольно Вы часто бываете причиной разного рода конфликтов, в том числе и среди родителей. Общаясь с родителями, бываете грубоваты, фамильярны. Вас отличают необъективность, обидчивость. Любую проблему Вы стремитесь вынести на всеобщее обсуждение. Серьезное общение с родителями не для Вас. Окружающим сложно с Вами. Постарайтесь задуматься, почему, несмотря на все Ваши усилия наладить общение с родителями, из этого ничего не выходит? Воспитывайте в себе терпеливость и сдержанность, уважительно относитесь к людям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433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657177"/>
          </a:xfrm>
        </p:spPr>
        <p:txBody>
          <a:bodyPr>
            <a:normAutofit/>
          </a:bodyPr>
          <a:lstStyle/>
          <a:p>
            <a:r>
              <a:rPr lang="ru-RU" b="1" dirty="0"/>
              <a:t>Шестая станция. Игра «Лучшие семейные традиции»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592370"/>
            <a:ext cx="8915400" cy="3318851"/>
          </a:xfrm>
        </p:spPr>
        <p:txBody>
          <a:bodyPr/>
          <a:lstStyle/>
          <a:p>
            <a:r>
              <a:rPr lang="ru-RU" dirty="0" smtClean="0"/>
              <a:t>Какой </a:t>
            </a:r>
            <a:r>
              <a:rPr lang="ru-RU" dirty="0"/>
              <a:t>вопрос можно обсудить на Семейном совете? Давайте спросим об этом наших «пап».</a:t>
            </a:r>
          </a:p>
          <a:p>
            <a:r>
              <a:rPr lang="ru-RU" dirty="0"/>
              <a:t>-А пока «папы» думают, «мамам» предлагается задание: вспомнить или придумать, какие «теплые и нежные слова» вы говорите своим домочадцам перед обедом или ужином, когда встречаете или провожаете их на работу, в школу, в детский сад.</a:t>
            </a:r>
          </a:p>
          <a:p>
            <a:r>
              <a:rPr lang="ru-RU" dirty="0"/>
              <a:t>- Третьей группе – нашим «детям» такое задание: нарисовать открытку к празднику маме или папе. Группы работают над своими заданиями, по окончании представляют свои творческие результаты.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09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Первая станция.  Создание обстановки эмоционального комфорта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Список "сокровищ": найдите человека</a:t>
            </a:r>
          </a:p>
          <a:p>
            <a:r>
              <a:rPr lang="ru-RU" dirty="0"/>
              <a:t>Кто по живет ближе всех?</a:t>
            </a:r>
          </a:p>
          <a:p>
            <a:r>
              <a:rPr lang="ru-RU" dirty="0"/>
              <a:t>Чей день рождения наиболее близок к сегодняшней дате?</a:t>
            </a:r>
          </a:p>
          <a:p>
            <a:r>
              <a:rPr lang="ru-RU" dirty="0"/>
              <a:t>Кто ежегодно бывает на юге?</a:t>
            </a:r>
          </a:p>
          <a:p>
            <a:r>
              <a:rPr lang="ru-RU" dirty="0"/>
              <a:t>Кто любит танцевать?</a:t>
            </a:r>
          </a:p>
          <a:p>
            <a:r>
              <a:rPr lang="ru-RU" dirty="0"/>
              <a:t>Кто родился и вырос в родной деревне?</a:t>
            </a:r>
          </a:p>
          <a:p>
            <a:r>
              <a:rPr lang="ru-RU" dirty="0"/>
              <a:t>Кто любит ювелирные украшения?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781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Вторая станция. Информационная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1) Основной метод изучения семей воспитанников.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2) ….. – это опросный лист для получения каких-либо сведений о том, кто его</a:t>
            </a:r>
          </a:p>
          <a:p>
            <a:pPr marL="0" indent="0">
              <a:buNone/>
            </a:pPr>
            <a:r>
              <a:rPr lang="ru-RU" dirty="0"/>
              <a:t>заполняет, или для получения ответов на вопросы, составленные по</a:t>
            </a:r>
          </a:p>
          <a:p>
            <a:pPr marL="0" indent="0">
              <a:buNone/>
            </a:pPr>
            <a:r>
              <a:rPr lang="ru-RU" dirty="0"/>
              <a:t>определенной </a:t>
            </a:r>
            <a:r>
              <a:rPr lang="ru-RU" dirty="0" smtClean="0"/>
              <a:t>программе.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3) …… – это исторически сложившаяся система взаимоотношений между</a:t>
            </a:r>
          </a:p>
          <a:p>
            <a:pPr marL="0" indent="0">
              <a:buNone/>
            </a:pPr>
            <a:r>
              <a:rPr lang="ru-RU" dirty="0"/>
              <a:t>супругами, родителями и детьми. Члены её связаны родственными или брачными узами, общностью быта, взаимной </a:t>
            </a:r>
            <a:r>
              <a:rPr lang="ru-RU" dirty="0" smtClean="0"/>
              <a:t>ответственностью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196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515016"/>
          </a:xfrm>
        </p:spPr>
        <p:txBody>
          <a:bodyPr>
            <a:normAutofit/>
          </a:bodyPr>
          <a:lstStyle/>
          <a:p>
            <a:r>
              <a:rPr lang="ru-RU" b="1" dirty="0"/>
              <a:t>Третья станция.</a:t>
            </a:r>
            <a:r>
              <a:rPr lang="ru-RU" dirty="0"/>
              <a:t> </a:t>
            </a:r>
            <a:r>
              <a:rPr lang="ru-RU" b="1" dirty="0"/>
              <a:t>Написать формы работы на каждое направление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064470"/>
            <a:ext cx="8915400" cy="3846752"/>
          </a:xfrm>
        </p:spPr>
        <p:txBody>
          <a:bodyPr>
            <a:normAutofit/>
          </a:bodyPr>
          <a:lstStyle/>
          <a:p>
            <a:r>
              <a:rPr lang="ru-RU" sz="2000" dirty="0"/>
              <a:t>самообразование педагога, </a:t>
            </a:r>
            <a:endParaRPr lang="ru-RU" sz="2000" dirty="0" smtClean="0"/>
          </a:p>
          <a:p>
            <a:r>
              <a:rPr lang="ru-RU" sz="2000" dirty="0" smtClean="0"/>
              <a:t>взаимодействие </a:t>
            </a:r>
            <a:r>
              <a:rPr lang="ru-RU" sz="2000" dirty="0"/>
              <a:t>с родителями, </a:t>
            </a:r>
            <a:endParaRPr lang="ru-RU" sz="2000" dirty="0" smtClean="0"/>
          </a:p>
          <a:p>
            <a:r>
              <a:rPr lang="ru-RU" sz="2000" dirty="0" smtClean="0"/>
              <a:t>совместная </a:t>
            </a:r>
            <a:r>
              <a:rPr lang="ru-RU" sz="2000" dirty="0"/>
              <a:t>деятельность с детьми.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9367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9911"/>
          </a:xfrm>
        </p:spPr>
        <p:txBody>
          <a:bodyPr/>
          <a:lstStyle/>
          <a:p>
            <a:r>
              <a:rPr lang="ru-RU" b="1" dirty="0"/>
              <a:t>«Мозговую разминку»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14021"/>
            <a:ext cx="8915400" cy="4497201"/>
          </a:xfrm>
        </p:spPr>
        <p:txBody>
          <a:bodyPr>
            <a:normAutofit/>
          </a:bodyPr>
          <a:lstStyle/>
          <a:p>
            <a:r>
              <a:rPr lang="ru-RU" dirty="0"/>
              <a:t>1. Древнее название России? </a:t>
            </a:r>
          </a:p>
          <a:p>
            <a:r>
              <a:rPr lang="ru-RU" dirty="0"/>
              <a:t>2. Сохранение прошлых ценностей в настоящем? </a:t>
            </a:r>
          </a:p>
          <a:p>
            <a:r>
              <a:rPr lang="ru-RU" dirty="0"/>
              <a:t>3. Своеобразие, непохожесть на </a:t>
            </a:r>
            <a:r>
              <a:rPr lang="ru-RU" dirty="0" smtClean="0"/>
              <a:t>других</a:t>
            </a:r>
            <a:r>
              <a:rPr lang="ru-RU" dirty="0"/>
              <a:t>?</a:t>
            </a:r>
          </a:p>
          <a:p>
            <a:r>
              <a:rPr lang="ru-RU" dirty="0"/>
              <a:t>4. Сооружение, предназначенное для богослужений и религиозных </a:t>
            </a:r>
            <a:r>
              <a:rPr lang="ru-RU" dirty="0" smtClean="0"/>
              <a:t>обрядов</a:t>
            </a:r>
            <a:endParaRPr lang="ru-RU" dirty="0"/>
          </a:p>
          <a:p>
            <a:r>
              <a:rPr lang="ru-RU" dirty="0"/>
              <a:t>5. То, что перешло от одного поколения к другому, что унаследовало </a:t>
            </a:r>
            <a:r>
              <a:rPr lang="ru-RU" dirty="0" smtClean="0"/>
              <a:t>от предшествующих </a:t>
            </a:r>
            <a:r>
              <a:rPr lang="ru-RU" dirty="0"/>
              <a:t>поколений? </a:t>
            </a:r>
          </a:p>
          <a:p>
            <a:r>
              <a:rPr lang="ru-RU" dirty="0"/>
              <a:t>6. Человек, которых живет строго согласно заповедям, </a:t>
            </a:r>
            <a:r>
              <a:rPr lang="ru-RU" dirty="0" smtClean="0"/>
              <a:t>предписаниям, религии.</a:t>
            </a:r>
            <a:endParaRPr lang="ru-RU" dirty="0"/>
          </a:p>
          <a:p>
            <a:r>
              <a:rPr lang="ru-RU" dirty="0"/>
              <a:t>7. Ритуальная еда на празднике проводов зимы. </a:t>
            </a:r>
          </a:p>
          <a:p>
            <a:r>
              <a:rPr lang="ru-RU" dirty="0"/>
              <a:t>8. Подвижник земли русской, чудотворец всея Руси, основатель ряда</a:t>
            </a:r>
          </a:p>
          <a:p>
            <a:pPr marL="0" indent="0">
              <a:buNone/>
            </a:pPr>
            <a:r>
              <a:rPr lang="ru-RU" dirty="0"/>
              <a:t>монастырей, в том числе Троице-Сергиевой </a:t>
            </a:r>
            <a:r>
              <a:rPr lang="ru-RU" dirty="0" smtClean="0"/>
              <a:t>лавры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6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5998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Четвертая станция.</a:t>
            </a:r>
            <a:r>
              <a:rPr lang="ru-RU" dirty="0"/>
              <a:t> Выделить из списка традиций те, которые относятся: 1 группа – к Рождеству, 2 группа – к Пасхе, 3 группа – к Вербному Воскресению и Троице, 4 группа – к Масленице.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255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7971" y="122548"/>
            <a:ext cx="10086681" cy="6627044"/>
          </a:xfrm>
        </p:spPr>
        <p:txBody>
          <a:bodyPr>
            <a:normAutofit/>
          </a:bodyPr>
          <a:lstStyle/>
          <a:p>
            <a:r>
              <a:rPr lang="ru-RU" dirty="0" smtClean="0"/>
              <a:t>люди </a:t>
            </a:r>
            <a:r>
              <a:rPr lang="ru-RU" dirty="0"/>
              <a:t>приветствуют друг друга словами «Христос Воскресе – Воистину Воскресе!»</a:t>
            </a:r>
          </a:p>
          <a:p>
            <a:r>
              <a:rPr lang="ru-RU" dirty="0" smtClean="0"/>
              <a:t>символизирует </a:t>
            </a:r>
            <a:r>
              <a:rPr lang="ru-RU" dirty="0"/>
              <a:t>собой Вход Господень в Иерусалим.</a:t>
            </a:r>
          </a:p>
          <a:p>
            <a:r>
              <a:rPr lang="ru-RU" dirty="0" smtClean="0"/>
              <a:t>накануне </a:t>
            </a:r>
            <a:r>
              <a:rPr lang="ru-RU" dirty="0"/>
              <a:t>праздника русские люди ходили к берегам реки ломать вербу</a:t>
            </a:r>
          </a:p>
          <a:p>
            <a:r>
              <a:rPr lang="ru-RU" dirty="0" smtClean="0"/>
              <a:t>главный </a:t>
            </a:r>
            <a:r>
              <a:rPr lang="ru-RU" dirty="0"/>
              <a:t>праздник Богослужебного года</a:t>
            </a:r>
          </a:p>
          <a:p>
            <a:r>
              <a:rPr lang="ru-RU" dirty="0" smtClean="0"/>
              <a:t>народный </a:t>
            </a:r>
            <a:r>
              <a:rPr lang="ru-RU" dirty="0"/>
              <a:t>праздник, который празднуется неделю перед Великим постом</a:t>
            </a:r>
          </a:p>
          <a:p>
            <a:r>
              <a:rPr lang="ru-RU" dirty="0" smtClean="0"/>
              <a:t>празднику </a:t>
            </a:r>
            <a:r>
              <a:rPr lang="ru-RU" dirty="0"/>
              <a:t>предшествует страстная неделя</a:t>
            </a:r>
          </a:p>
          <a:p>
            <a:r>
              <a:rPr lang="ru-RU" dirty="0" smtClean="0"/>
              <a:t>последний </a:t>
            </a:r>
            <a:r>
              <a:rPr lang="ru-RU" dirty="0"/>
              <a:t>день этого праздника называется Прощеное Воскресенье</a:t>
            </a:r>
          </a:p>
          <a:p>
            <a:r>
              <a:rPr lang="ru-RU" dirty="0" smtClean="0"/>
              <a:t>окончание </a:t>
            </a:r>
            <a:r>
              <a:rPr lang="ru-RU" dirty="0"/>
              <a:t>Великого Поста</a:t>
            </a:r>
          </a:p>
          <a:p>
            <a:r>
              <a:rPr lang="ru-RU" dirty="0" smtClean="0"/>
              <a:t>в </a:t>
            </a:r>
            <a:r>
              <a:rPr lang="ru-RU" dirty="0"/>
              <a:t>крупных храмах верующие ждут Благодатного огня от Храма Гроба Господня</a:t>
            </a:r>
          </a:p>
          <a:p>
            <a:r>
              <a:rPr lang="ru-RU" dirty="0" smtClean="0"/>
              <a:t>традиция </a:t>
            </a:r>
            <a:r>
              <a:rPr lang="ru-RU" dirty="0"/>
              <a:t>плетения венков и бросания их в воду</a:t>
            </a:r>
          </a:p>
          <a:p>
            <a:r>
              <a:rPr lang="ru-RU" dirty="0" smtClean="0"/>
              <a:t>раздача </a:t>
            </a:r>
            <a:r>
              <a:rPr lang="ru-RU" dirty="0"/>
              <a:t>артоса – священного хлеба</a:t>
            </a:r>
          </a:p>
          <a:p>
            <a:r>
              <a:rPr lang="ru-RU" dirty="0" smtClean="0"/>
              <a:t>любой </a:t>
            </a:r>
            <a:r>
              <a:rPr lang="ru-RU" dirty="0"/>
              <a:t>желающий может подняться на колокольню и позвонить в колокола в честь Христова Воскресения. </a:t>
            </a:r>
          </a:p>
        </p:txBody>
      </p:sp>
    </p:spTree>
    <p:extLst>
      <p:ext uri="{BB962C8B-B14F-4D97-AF65-F5344CB8AC3E}">
        <p14:creationId xmlns:p14="http://schemas.microsoft.com/office/powerpoint/2010/main" val="62310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7971" y="122548"/>
            <a:ext cx="10086681" cy="6627044"/>
          </a:xfrm>
        </p:spPr>
        <p:txBody>
          <a:bodyPr>
            <a:normAutofit/>
          </a:bodyPr>
          <a:lstStyle/>
          <a:p>
            <a:r>
              <a:rPr lang="ru-RU" dirty="0"/>
              <a:t>еще одно название этого праздника – Пятидесятница</a:t>
            </a:r>
          </a:p>
          <a:p>
            <a:r>
              <a:rPr lang="ru-RU" dirty="0"/>
              <a:t>освящение веточек вербы в церкви и украшение ими своего дома</a:t>
            </a:r>
          </a:p>
          <a:p>
            <a:r>
              <a:rPr lang="ru-RU" dirty="0"/>
              <a:t>установлен в честь воскресения Иисуса Христа</a:t>
            </a:r>
          </a:p>
          <a:p>
            <a:r>
              <a:rPr lang="ru-RU" dirty="0"/>
              <a:t>праздник в честь сошествия Святого духа на апостолов Рождество</a:t>
            </a:r>
          </a:p>
          <a:p>
            <a:r>
              <a:rPr lang="ru-RU" dirty="0"/>
              <a:t>канун этого праздника носит название Сочельник</a:t>
            </a:r>
          </a:p>
          <a:p>
            <a:r>
              <a:rPr lang="ru-RU" dirty="0"/>
              <a:t>празднование начинается с восходом вечерней зари</a:t>
            </a:r>
          </a:p>
          <a:p>
            <a:r>
              <a:rPr lang="ru-RU" dirty="0"/>
              <a:t>строгий пост в этот день до первой звезды</a:t>
            </a:r>
          </a:p>
          <a:p>
            <a:r>
              <a:rPr lang="ru-RU" dirty="0"/>
              <a:t>окрашивание яиц и выпекание куличей</a:t>
            </a:r>
          </a:p>
          <a:p>
            <a:r>
              <a:rPr lang="ru-RU" dirty="0"/>
              <a:t>после этого праздника начинаются Святки</a:t>
            </a:r>
          </a:p>
          <a:p>
            <a:r>
              <a:rPr lang="ru-RU" dirty="0"/>
              <a:t>для этого праздника характерна традиция </a:t>
            </a:r>
            <a:r>
              <a:rPr lang="ru-RU" dirty="0" err="1"/>
              <a:t>колядования</a:t>
            </a:r>
            <a:endParaRPr lang="ru-RU" dirty="0"/>
          </a:p>
          <a:p>
            <a:r>
              <a:rPr lang="ru-RU" dirty="0"/>
              <a:t>одна из забав – катание с высоких ледяных гор</a:t>
            </a:r>
          </a:p>
          <a:p>
            <a:r>
              <a:rPr lang="ru-RU" dirty="0"/>
              <a:t>один из главных христианских праздников, установленный в честь рождения Иисуса Христа</a:t>
            </a:r>
          </a:p>
          <a:p>
            <a:r>
              <a:rPr lang="ru-RU" dirty="0"/>
              <a:t>традиция украшать дом ветками березы, цветами и травами</a:t>
            </a:r>
          </a:p>
          <a:p>
            <a:r>
              <a:rPr lang="ru-RU"/>
              <a:t>катание на санях, взятие снежной крепости, кулачные бои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94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Пятая станция. Диагностическая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Вниманию педагогов предлагаются несколько простых вопросов. Отвечать нужно быстро, однозначно "да"-2 очка, "нет"-1 очко, "иногда"- 0 очков.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4619707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1346</Words>
  <Application>Microsoft Office PowerPoint</Application>
  <PresentationFormat>Широкоэкранный</PresentationFormat>
  <Paragraphs>80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Легкий дым</vt:lpstr>
      <vt:lpstr>Семинар-практикум для педагогов " Взаимодействие с родителями по вопросам духовно-нравственного воспитания детей и поддержка семейных ценностей"</vt:lpstr>
      <vt:lpstr>Первая станция.  Создание обстановки эмоционального комфорта.</vt:lpstr>
      <vt:lpstr>Вторая станция. Информационная.</vt:lpstr>
      <vt:lpstr>Третья станция. Написать формы работы на каждое направление:</vt:lpstr>
      <vt:lpstr>«Мозговую разминку»</vt:lpstr>
      <vt:lpstr>Четвертая станция. Выделить из списка традиций те, которые относятся: 1 группа – к Рождеству, 2 группа – к Пасхе, 3 группа – к Вербному Воскресению и Троице, 4 группа – к Масленице. </vt:lpstr>
      <vt:lpstr>Презентация PowerPoint</vt:lpstr>
      <vt:lpstr>Презентация PowerPoint</vt:lpstr>
      <vt:lpstr>Пятая станция. Диагностическая.</vt:lpstr>
      <vt:lpstr>Презентация PowerPoint</vt:lpstr>
      <vt:lpstr>Презентация PowerPoint</vt:lpstr>
      <vt:lpstr>Презентация PowerPoint</vt:lpstr>
      <vt:lpstr>Презентация PowerPoint</vt:lpstr>
      <vt:lpstr>Шестая станция. Игра «Лучшие семейные традиции»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для педагогов " Взаимодействие с родителями по вопросам духовно-нравственного воспитания детей и поддержка семейных ценностей"</dc:title>
  <dc:creator>RePack by Diakov</dc:creator>
  <cp:lastModifiedBy>RePack by Diakov</cp:lastModifiedBy>
  <cp:revision>5</cp:revision>
  <dcterms:created xsi:type="dcterms:W3CDTF">2024-10-30T17:24:53Z</dcterms:created>
  <dcterms:modified xsi:type="dcterms:W3CDTF">2024-10-30T17:58:18Z</dcterms:modified>
</cp:coreProperties>
</file>